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1"/>
  </p:notesMasterIdLst>
  <p:sldIdLst>
    <p:sldId id="260" r:id="rId2"/>
    <p:sldId id="267" r:id="rId3"/>
    <p:sldId id="380" r:id="rId4"/>
    <p:sldId id="382" r:id="rId5"/>
    <p:sldId id="378" r:id="rId6"/>
    <p:sldId id="383" r:id="rId7"/>
    <p:sldId id="384" r:id="rId8"/>
    <p:sldId id="385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C65B17-412F-4260-8B12-72C991727DDB}">
          <p14:sldIdLst>
            <p14:sldId id="260"/>
            <p14:sldId id="267"/>
            <p14:sldId id="380"/>
            <p14:sldId id="382"/>
            <p14:sldId id="378"/>
            <p14:sldId id="383"/>
            <p14:sldId id="384"/>
            <p14:sldId id="385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E08D9-A4CB-4171-9ABE-17CE7D8DC354}" v="31" dt="2023-11-02T20:08:04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Procunier" userId="c919d4f899bb5189" providerId="LiveId" clId="{587E08D9-A4CB-4171-9ABE-17CE7D8DC354}"/>
    <pc:docChg chg="custSel delSld modSld modSection">
      <pc:chgData name="Jim Procunier" userId="c919d4f899bb5189" providerId="LiveId" clId="{587E08D9-A4CB-4171-9ABE-17CE7D8DC354}" dt="2023-11-02T20:10:13.527" v="347" actId="1076"/>
      <pc:docMkLst>
        <pc:docMk/>
      </pc:docMkLst>
      <pc:sldChg chg="delSp modSp mod">
        <pc:chgData name="Jim Procunier" userId="c919d4f899bb5189" providerId="LiveId" clId="{587E08D9-A4CB-4171-9ABE-17CE7D8DC354}" dt="2023-11-02T20:10:05.387" v="346" actId="478"/>
        <pc:sldMkLst>
          <pc:docMk/>
          <pc:sldMk cId="3163122419" sldId="257"/>
        </pc:sldMkLst>
        <pc:spChg chg="del mod">
          <ac:chgData name="Jim Procunier" userId="c919d4f899bb5189" providerId="LiveId" clId="{587E08D9-A4CB-4171-9ABE-17CE7D8DC354}" dt="2023-11-02T20:10:05.387" v="346" actId="478"/>
          <ac:spMkLst>
            <pc:docMk/>
            <pc:sldMk cId="3163122419" sldId="257"/>
            <ac:spMk id="5" creationId="{00000000-0000-0000-0000-000000000000}"/>
          </ac:spMkLst>
        </pc:spChg>
      </pc:sldChg>
      <pc:sldChg chg="modSp mod">
        <pc:chgData name="Jim Procunier" userId="c919d4f899bb5189" providerId="LiveId" clId="{587E08D9-A4CB-4171-9ABE-17CE7D8DC354}" dt="2023-11-02T20:07:35.115" v="327" actId="404"/>
        <pc:sldMkLst>
          <pc:docMk/>
          <pc:sldMk cId="2922654476" sldId="260"/>
        </pc:sldMkLst>
        <pc:spChg chg="mod">
          <ac:chgData name="Jim Procunier" userId="c919d4f899bb5189" providerId="LiveId" clId="{587E08D9-A4CB-4171-9ABE-17CE7D8DC354}" dt="2023-11-02T20:07:35.115" v="327" actId="404"/>
          <ac:spMkLst>
            <pc:docMk/>
            <pc:sldMk cId="2922654476" sldId="260"/>
            <ac:spMk id="3" creationId="{42F3691C-2D68-4011-8474-44BFD410D6AE}"/>
          </ac:spMkLst>
        </pc:spChg>
      </pc:sldChg>
      <pc:sldChg chg="del">
        <pc:chgData name="Jim Procunier" userId="c919d4f899bb5189" providerId="LiveId" clId="{587E08D9-A4CB-4171-9ABE-17CE7D8DC354}" dt="2023-11-02T20:07:45.963" v="328" actId="47"/>
        <pc:sldMkLst>
          <pc:docMk/>
          <pc:sldMk cId="3983392918" sldId="263"/>
        </pc:sldMkLst>
      </pc:sldChg>
      <pc:sldChg chg="addSp delSp modSp mod">
        <pc:chgData name="Jim Procunier" userId="c919d4f899bb5189" providerId="LiveId" clId="{587E08D9-A4CB-4171-9ABE-17CE7D8DC354}" dt="2023-11-02T20:08:40.236" v="335" actId="207"/>
        <pc:sldMkLst>
          <pc:docMk/>
          <pc:sldMk cId="3504488951" sldId="267"/>
        </pc:sldMkLst>
        <pc:spChg chg="del">
          <ac:chgData name="Jim Procunier" userId="c919d4f899bb5189" providerId="LiveId" clId="{587E08D9-A4CB-4171-9ABE-17CE7D8DC354}" dt="2023-11-02T19:45:07.067" v="42" actId="478"/>
          <ac:spMkLst>
            <pc:docMk/>
            <pc:sldMk cId="3504488951" sldId="267"/>
            <ac:spMk id="2" creationId="{B42CD0E6-9A83-E698-3FA8-08D4B91C3888}"/>
          </ac:spMkLst>
        </pc:spChg>
        <pc:spChg chg="add mod">
          <ac:chgData name="Jim Procunier" userId="c919d4f899bb5189" providerId="LiveId" clId="{587E08D9-A4CB-4171-9ABE-17CE7D8DC354}" dt="2023-11-02T20:08:40.236" v="335" actId="207"/>
          <ac:spMkLst>
            <pc:docMk/>
            <pc:sldMk cId="3504488951" sldId="267"/>
            <ac:spMk id="3" creationId="{13D66997-CC69-379B-698D-20E479CA4DAD}"/>
          </ac:spMkLst>
        </pc:spChg>
        <pc:spChg chg="mod">
          <ac:chgData name="Jim Procunier" userId="c919d4f899bb5189" providerId="LiveId" clId="{587E08D9-A4CB-4171-9ABE-17CE7D8DC354}" dt="2023-11-02T19:47:29.292" v="66" actId="208"/>
          <ac:spMkLst>
            <pc:docMk/>
            <pc:sldMk cId="3504488951" sldId="267"/>
            <ac:spMk id="4" creationId="{DBBB2981-BFE8-675B-FCAD-9E8D906F93DD}"/>
          </ac:spMkLst>
        </pc:spChg>
        <pc:spChg chg="mod">
          <ac:chgData name="Jim Procunier" userId="c919d4f899bb5189" providerId="LiveId" clId="{587E08D9-A4CB-4171-9ABE-17CE7D8DC354}" dt="2023-11-02T19:47:41.929" v="67" actId="1076"/>
          <ac:spMkLst>
            <pc:docMk/>
            <pc:sldMk cId="3504488951" sldId="267"/>
            <ac:spMk id="5" creationId="{00000000-0000-0000-0000-000000000000}"/>
          </ac:spMkLst>
        </pc:spChg>
        <pc:spChg chg="del mod">
          <ac:chgData name="Jim Procunier" userId="c919d4f899bb5189" providerId="LiveId" clId="{587E08D9-A4CB-4171-9ABE-17CE7D8DC354}" dt="2023-11-02T19:45:08.320" v="43" actId="478"/>
          <ac:spMkLst>
            <pc:docMk/>
            <pc:sldMk cId="3504488951" sldId="267"/>
            <ac:spMk id="7" creationId="{00000000-0000-0000-0000-000000000000}"/>
          </ac:spMkLst>
        </pc:spChg>
        <pc:spChg chg="mod">
          <ac:chgData name="Jim Procunier" userId="c919d4f899bb5189" providerId="LiveId" clId="{587E08D9-A4CB-4171-9ABE-17CE7D8DC354}" dt="2023-11-02T19:47:12.983" v="63" actId="403"/>
          <ac:spMkLst>
            <pc:docMk/>
            <pc:sldMk cId="3504488951" sldId="267"/>
            <ac:spMk id="9" creationId="{D81FA7F9-1C91-81D7-E3AB-94DC207AD89F}"/>
          </ac:spMkLst>
        </pc:spChg>
        <pc:spChg chg="add del mod">
          <ac:chgData name="Jim Procunier" userId="c919d4f899bb5189" providerId="LiveId" clId="{587E08D9-A4CB-4171-9ABE-17CE7D8DC354}" dt="2023-11-02T19:45:11.138" v="44" actId="478"/>
          <ac:spMkLst>
            <pc:docMk/>
            <pc:sldMk cId="3504488951" sldId="267"/>
            <ac:spMk id="11" creationId="{5C53AB2D-7408-F6D0-9387-9B1F026B4496}"/>
          </ac:spMkLst>
        </pc:spChg>
      </pc:sldChg>
      <pc:sldChg chg="del">
        <pc:chgData name="Jim Procunier" userId="c919d4f899bb5189" providerId="LiveId" clId="{587E08D9-A4CB-4171-9ABE-17CE7D8DC354}" dt="2023-11-02T20:09:28.914" v="342" actId="47"/>
        <pc:sldMkLst>
          <pc:docMk/>
          <pc:sldMk cId="1336340298" sldId="353"/>
        </pc:sldMkLst>
      </pc:sldChg>
      <pc:sldChg chg="del">
        <pc:chgData name="Jim Procunier" userId="c919d4f899bb5189" providerId="LiveId" clId="{587E08D9-A4CB-4171-9ABE-17CE7D8DC354}" dt="2023-11-02T20:09:23.798" v="341" actId="47"/>
        <pc:sldMkLst>
          <pc:docMk/>
          <pc:sldMk cId="3548719621" sldId="373"/>
        </pc:sldMkLst>
      </pc:sldChg>
      <pc:sldChg chg="del">
        <pc:chgData name="Jim Procunier" userId="c919d4f899bb5189" providerId="LiveId" clId="{587E08D9-A4CB-4171-9ABE-17CE7D8DC354}" dt="2023-11-02T20:07:07.914" v="321" actId="47"/>
        <pc:sldMkLst>
          <pc:docMk/>
          <pc:sldMk cId="2928100267" sldId="374"/>
        </pc:sldMkLst>
      </pc:sldChg>
      <pc:sldChg chg="addSp delSp modSp mod">
        <pc:chgData name="Jim Procunier" userId="c919d4f899bb5189" providerId="LiveId" clId="{587E08D9-A4CB-4171-9ABE-17CE7D8DC354}" dt="2023-11-02T20:08:53.861" v="337" actId="207"/>
        <pc:sldMkLst>
          <pc:docMk/>
          <pc:sldMk cId="1219377928" sldId="378"/>
        </pc:sldMkLst>
        <pc:spChg chg="add mod">
          <ac:chgData name="Jim Procunier" userId="c919d4f899bb5189" providerId="LiveId" clId="{587E08D9-A4CB-4171-9ABE-17CE7D8DC354}" dt="2023-11-02T20:08:53.861" v="337" actId="207"/>
          <ac:spMkLst>
            <pc:docMk/>
            <pc:sldMk cId="1219377928" sldId="378"/>
            <ac:spMk id="2" creationId="{DE49CCEA-90A9-0765-424B-CC52D5AC98C6}"/>
          </ac:spMkLst>
        </pc:spChg>
        <pc:spChg chg="del mod">
          <ac:chgData name="Jim Procunier" userId="c919d4f899bb5189" providerId="LiveId" clId="{587E08D9-A4CB-4171-9ABE-17CE7D8DC354}" dt="2023-11-02T19:56:55.441" v="223" actId="478"/>
          <ac:spMkLst>
            <pc:docMk/>
            <pc:sldMk cId="1219377928" sldId="378"/>
            <ac:spMk id="3" creationId="{FED0AE94-3345-4AA1-2DB6-BB4B0C9D6FC7}"/>
          </ac:spMkLst>
        </pc:spChg>
        <pc:spChg chg="mod">
          <ac:chgData name="Jim Procunier" userId="c919d4f899bb5189" providerId="LiveId" clId="{587E08D9-A4CB-4171-9ABE-17CE7D8DC354}" dt="2023-11-02T19:59:16.240" v="241" actId="1076"/>
          <ac:spMkLst>
            <pc:docMk/>
            <pc:sldMk cId="1219377928" sldId="378"/>
            <ac:spMk id="5" creationId="{00000000-0000-0000-0000-000000000000}"/>
          </ac:spMkLst>
        </pc:spChg>
        <pc:spChg chg="del mod">
          <ac:chgData name="Jim Procunier" userId="c919d4f899bb5189" providerId="LiveId" clId="{587E08D9-A4CB-4171-9ABE-17CE7D8DC354}" dt="2023-11-02T19:57:05.275" v="225" actId="478"/>
          <ac:spMkLst>
            <pc:docMk/>
            <pc:sldMk cId="1219377928" sldId="378"/>
            <ac:spMk id="7" creationId="{00000000-0000-0000-0000-000000000000}"/>
          </ac:spMkLst>
        </pc:spChg>
        <pc:spChg chg="mod">
          <ac:chgData name="Jim Procunier" userId="c919d4f899bb5189" providerId="LiveId" clId="{587E08D9-A4CB-4171-9ABE-17CE7D8DC354}" dt="2023-11-02T19:59:12.995" v="240" actId="1076"/>
          <ac:spMkLst>
            <pc:docMk/>
            <pc:sldMk cId="1219377928" sldId="378"/>
            <ac:spMk id="8" creationId="{1667DA4C-3A8B-4468-AE01-C63F50D8FF40}"/>
          </ac:spMkLst>
        </pc:spChg>
        <pc:spChg chg="add del mod">
          <ac:chgData name="Jim Procunier" userId="c919d4f899bb5189" providerId="LiveId" clId="{587E08D9-A4CB-4171-9ABE-17CE7D8DC354}" dt="2023-11-02T19:57:09.639" v="226" actId="478"/>
          <ac:spMkLst>
            <pc:docMk/>
            <pc:sldMk cId="1219377928" sldId="378"/>
            <ac:spMk id="9" creationId="{6A36AFE9-544A-FFFE-7230-7C75A15BD2F1}"/>
          </ac:spMkLst>
        </pc:spChg>
        <pc:graphicFrameChg chg="mod modGraphic">
          <ac:chgData name="Jim Procunier" userId="c919d4f899bb5189" providerId="LiveId" clId="{587E08D9-A4CB-4171-9ABE-17CE7D8DC354}" dt="2023-11-02T19:58:57.904" v="239" actId="207"/>
          <ac:graphicFrameMkLst>
            <pc:docMk/>
            <pc:sldMk cId="1219377928" sldId="378"/>
            <ac:graphicFrameMk id="10" creationId="{E2F6A315-15D3-7899-E77B-95514E44969B}"/>
          </ac:graphicFrameMkLst>
        </pc:graphicFrameChg>
      </pc:sldChg>
      <pc:sldChg chg="addSp delSp modSp mod">
        <pc:chgData name="Jim Procunier" userId="c919d4f899bb5189" providerId="LiveId" clId="{587E08D9-A4CB-4171-9ABE-17CE7D8DC354}" dt="2023-11-02T20:08:30.636" v="334" actId="207"/>
        <pc:sldMkLst>
          <pc:docMk/>
          <pc:sldMk cId="1088641279" sldId="380"/>
        </pc:sldMkLst>
        <pc:spChg chg="del">
          <ac:chgData name="Jim Procunier" userId="c919d4f899bb5189" providerId="LiveId" clId="{587E08D9-A4CB-4171-9ABE-17CE7D8DC354}" dt="2023-11-02T19:48:01.617" v="72" actId="478"/>
          <ac:spMkLst>
            <pc:docMk/>
            <pc:sldMk cId="1088641279" sldId="380"/>
            <ac:spMk id="2" creationId="{B42CD0E6-9A83-E698-3FA8-08D4B91C3888}"/>
          </ac:spMkLst>
        </pc:spChg>
        <pc:spChg chg="add del mod">
          <ac:chgData name="Jim Procunier" userId="c919d4f899bb5189" providerId="LiveId" clId="{587E08D9-A4CB-4171-9ABE-17CE7D8DC354}" dt="2023-11-02T19:47:59.898" v="71" actId="478"/>
          <ac:spMkLst>
            <pc:docMk/>
            <pc:sldMk cId="1088641279" sldId="380"/>
            <ac:spMk id="4" creationId="{B0FFAA38-ADF2-EE28-B4CB-43438EBB894C}"/>
          </ac:spMkLst>
        </pc:spChg>
        <pc:spChg chg="mod">
          <ac:chgData name="Jim Procunier" userId="c919d4f899bb5189" providerId="LiveId" clId="{587E08D9-A4CB-4171-9ABE-17CE7D8DC354}" dt="2023-11-02T19:59:30.639" v="243" actId="1076"/>
          <ac:spMkLst>
            <pc:docMk/>
            <pc:sldMk cId="1088641279" sldId="380"/>
            <ac:spMk id="5" creationId="{00000000-0000-0000-0000-000000000000}"/>
          </ac:spMkLst>
        </pc:spChg>
        <pc:spChg chg="del mod">
          <ac:chgData name="Jim Procunier" userId="c919d4f899bb5189" providerId="LiveId" clId="{587E08D9-A4CB-4171-9ABE-17CE7D8DC354}" dt="2023-11-02T19:47:57.956" v="70" actId="478"/>
          <ac:spMkLst>
            <pc:docMk/>
            <pc:sldMk cId="1088641279" sldId="380"/>
            <ac:spMk id="7" creationId="{00000000-0000-0000-0000-000000000000}"/>
          </ac:spMkLst>
        </pc:spChg>
        <pc:spChg chg="add mod">
          <ac:chgData name="Jim Procunier" userId="c919d4f899bb5189" providerId="LiveId" clId="{587E08D9-A4CB-4171-9ABE-17CE7D8DC354}" dt="2023-11-02T20:08:30.636" v="334" actId="207"/>
          <ac:spMkLst>
            <pc:docMk/>
            <pc:sldMk cId="1088641279" sldId="380"/>
            <ac:spMk id="9" creationId="{B798689A-77BC-7803-ED88-D03BA661BF84}"/>
          </ac:spMkLst>
        </pc:spChg>
        <pc:spChg chg="mod">
          <ac:chgData name="Jim Procunier" userId="c919d4f899bb5189" providerId="LiveId" clId="{587E08D9-A4CB-4171-9ABE-17CE7D8DC354}" dt="2023-11-02T19:48:56.016" v="79" actId="12"/>
          <ac:spMkLst>
            <pc:docMk/>
            <pc:sldMk cId="1088641279" sldId="380"/>
            <ac:spMk id="13" creationId="{FEA90C7E-757B-625C-6980-0B63DE2AE832}"/>
          </ac:spMkLst>
        </pc:spChg>
        <pc:spChg chg="mod">
          <ac:chgData name="Jim Procunier" userId="c919d4f899bb5189" providerId="LiveId" clId="{587E08D9-A4CB-4171-9ABE-17CE7D8DC354}" dt="2023-11-02T19:50:10.787" v="90" actId="1076"/>
          <ac:spMkLst>
            <pc:docMk/>
            <pc:sldMk cId="1088641279" sldId="380"/>
            <ac:spMk id="14" creationId="{3212DD7A-B6F6-BDAF-C0E4-3D691F81CAB9}"/>
          </ac:spMkLst>
        </pc:spChg>
      </pc:sldChg>
      <pc:sldChg chg="addSp delSp modSp mod">
        <pc:chgData name="Jim Procunier" userId="c919d4f899bb5189" providerId="LiveId" clId="{587E08D9-A4CB-4171-9ABE-17CE7D8DC354}" dt="2023-11-02T20:08:45.218" v="336" actId="207"/>
        <pc:sldMkLst>
          <pc:docMk/>
          <pc:sldMk cId="2458780323" sldId="382"/>
        </pc:sldMkLst>
        <pc:spChg chg="del">
          <ac:chgData name="Jim Procunier" userId="c919d4f899bb5189" providerId="LiveId" clId="{587E08D9-A4CB-4171-9ABE-17CE7D8DC354}" dt="2023-11-02T19:50:31.244" v="94" actId="478"/>
          <ac:spMkLst>
            <pc:docMk/>
            <pc:sldMk cId="2458780323" sldId="382"/>
            <ac:spMk id="2" creationId="{B42CD0E6-9A83-E698-3FA8-08D4B91C3888}"/>
          </ac:spMkLst>
        </pc:spChg>
        <pc:spChg chg="del">
          <ac:chgData name="Jim Procunier" userId="c919d4f899bb5189" providerId="LiveId" clId="{587E08D9-A4CB-4171-9ABE-17CE7D8DC354}" dt="2023-11-02T19:50:23.127" v="91" actId="478"/>
          <ac:spMkLst>
            <pc:docMk/>
            <pc:sldMk cId="2458780323" sldId="382"/>
            <ac:spMk id="3" creationId="{F8B7D0B0-1A7D-2731-E8E3-8DB8C78C9685}"/>
          </ac:spMkLst>
        </pc:spChg>
        <pc:spChg chg="mod">
          <ac:chgData name="Jim Procunier" userId="c919d4f899bb5189" providerId="LiveId" clId="{587E08D9-A4CB-4171-9ABE-17CE7D8DC354}" dt="2023-11-02T19:55:14.684" v="181" actId="6549"/>
          <ac:spMkLst>
            <pc:docMk/>
            <pc:sldMk cId="2458780323" sldId="382"/>
            <ac:spMk id="4" creationId="{22B467C9-0D87-F5E2-B6FE-7A7B140DBB77}"/>
          </ac:spMkLst>
        </pc:spChg>
        <pc:spChg chg="mod">
          <ac:chgData name="Jim Procunier" userId="c919d4f899bb5189" providerId="LiveId" clId="{587E08D9-A4CB-4171-9ABE-17CE7D8DC354}" dt="2023-11-02T19:59:24.726" v="242" actId="1076"/>
          <ac:spMkLst>
            <pc:docMk/>
            <pc:sldMk cId="2458780323" sldId="382"/>
            <ac:spMk id="5" creationId="{00000000-0000-0000-0000-000000000000}"/>
          </ac:spMkLst>
        </pc:spChg>
        <pc:spChg chg="add del mod">
          <ac:chgData name="Jim Procunier" userId="c919d4f899bb5189" providerId="LiveId" clId="{587E08D9-A4CB-4171-9ABE-17CE7D8DC354}" dt="2023-11-02T19:50:29.353" v="93" actId="478"/>
          <ac:spMkLst>
            <pc:docMk/>
            <pc:sldMk cId="2458780323" sldId="382"/>
            <ac:spMk id="9" creationId="{8A061ED9-1801-1843-1855-D70A553DA44C}"/>
          </ac:spMkLst>
        </pc:spChg>
        <pc:spChg chg="add mod">
          <ac:chgData name="Jim Procunier" userId="c919d4f899bb5189" providerId="LiveId" clId="{587E08D9-A4CB-4171-9ABE-17CE7D8DC354}" dt="2023-11-02T20:08:45.218" v="336" actId="207"/>
          <ac:spMkLst>
            <pc:docMk/>
            <pc:sldMk cId="2458780323" sldId="382"/>
            <ac:spMk id="10" creationId="{69377681-9EDC-61C6-B897-92F7496A98CC}"/>
          </ac:spMkLst>
        </pc:spChg>
        <pc:spChg chg="add mod">
          <ac:chgData name="Jim Procunier" userId="c919d4f899bb5189" providerId="LiveId" clId="{587E08D9-A4CB-4171-9ABE-17CE7D8DC354}" dt="2023-11-02T20:08:16.614" v="333" actId="255"/>
          <ac:spMkLst>
            <pc:docMk/>
            <pc:sldMk cId="2458780323" sldId="382"/>
            <ac:spMk id="11" creationId="{D6A51293-1110-F229-919B-C962199938E4}"/>
          </ac:spMkLst>
        </pc:spChg>
        <pc:spChg chg="del">
          <ac:chgData name="Jim Procunier" userId="c919d4f899bb5189" providerId="LiveId" clId="{587E08D9-A4CB-4171-9ABE-17CE7D8DC354}" dt="2023-11-02T19:50:27.267" v="92" actId="478"/>
          <ac:spMkLst>
            <pc:docMk/>
            <pc:sldMk cId="2458780323" sldId="382"/>
            <ac:spMk id="16" creationId="{1E4B4A97-EEB5-9B79-AC1D-0C1878E83DA7}"/>
          </ac:spMkLst>
        </pc:spChg>
        <pc:spChg chg="del mod">
          <ac:chgData name="Jim Procunier" userId="c919d4f899bb5189" providerId="LiveId" clId="{587E08D9-A4CB-4171-9ABE-17CE7D8DC354}" dt="2023-11-02T19:53:31.647" v="137" actId="478"/>
          <ac:spMkLst>
            <pc:docMk/>
            <pc:sldMk cId="2458780323" sldId="382"/>
            <ac:spMk id="17" creationId="{87D23D07-38B8-1743-10CC-5409E01E8E17}"/>
          </ac:spMkLst>
        </pc:spChg>
        <pc:spChg chg="mod">
          <ac:chgData name="Jim Procunier" userId="c919d4f899bb5189" providerId="LiveId" clId="{587E08D9-A4CB-4171-9ABE-17CE7D8DC354}" dt="2023-11-02T19:54:29.741" v="179" actId="1076"/>
          <ac:spMkLst>
            <pc:docMk/>
            <pc:sldMk cId="2458780323" sldId="382"/>
            <ac:spMk id="18" creationId="{02F7BDCB-ECFC-F3AC-FF22-3AF9CDAE391B}"/>
          </ac:spMkLst>
        </pc:spChg>
      </pc:sldChg>
      <pc:sldChg chg="addSp delSp modSp mod">
        <pc:chgData name="Jim Procunier" userId="c919d4f899bb5189" providerId="LiveId" clId="{587E08D9-A4CB-4171-9ABE-17CE7D8DC354}" dt="2023-11-02T20:09:03.270" v="338" actId="207"/>
        <pc:sldMkLst>
          <pc:docMk/>
          <pc:sldMk cId="3751520095" sldId="383"/>
        </pc:sldMkLst>
        <pc:spChg chg="mod">
          <ac:chgData name="Jim Procunier" userId="c919d4f899bb5189" providerId="LiveId" clId="{587E08D9-A4CB-4171-9ABE-17CE7D8DC354}" dt="2023-11-02T20:02:10.790" v="266" actId="1076"/>
          <ac:spMkLst>
            <pc:docMk/>
            <pc:sldMk cId="3751520095" sldId="383"/>
            <ac:spMk id="2" creationId="{8E5B1A27-0B9B-611E-AD3E-517786D0E0A6}"/>
          </ac:spMkLst>
        </pc:spChg>
        <pc:spChg chg="del">
          <ac:chgData name="Jim Procunier" userId="c919d4f899bb5189" providerId="LiveId" clId="{587E08D9-A4CB-4171-9ABE-17CE7D8DC354}" dt="2023-11-02T19:59:45.679" v="244" actId="478"/>
          <ac:spMkLst>
            <pc:docMk/>
            <pc:sldMk cId="3751520095" sldId="383"/>
            <ac:spMk id="3" creationId="{FED0AE94-3345-4AA1-2DB6-BB4B0C9D6FC7}"/>
          </ac:spMkLst>
        </pc:spChg>
        <pc:spChg chg="mod">
          <ac:chgData name="Jim Procunier" userId="c919d4f899bb5189" providerId="LiveId" clId="{587E08D9-A4CB-4171-9ABE-17CE7D8DC354}" dt="2023-11-02T20:02:08.303" v="265" actId="1076"/>
          <ac:spMkLst>
            <pc:docMk/>
            <pc:sldMk cId="3751520095" sldId="383"/>
            <ac:spMk id="4" creationId="{6F1DA128-8630-A8B8-B858-D1FCB7A77BEB}"/>
          </ac:spMkLst>
        </pc:spChg>
        <pc:spChg chg="mod">
          <ac:chgData name="Jim Procunier" userId="c919d4f899bb5189" providerId="LiveId" clId="{587E08D9-A4CB-4171-9ABE-17CE7D8DC354}" dt="2023-11-02T20:02:17.118" v="268" actId="1076"/>
          <ac:spMkLst>
            <pc:docMk/>
            <pc:sldMk cId="3751520095" sldId="383"/>
            <ac:spMk id="5" creationId="{00000000-0000-0000-0000-000000000000}"/>
          </ac:spMkLst>
        </pc:spChg>
        <pc:spChg chg="del">
          <ac:chgData name="Jim Procunier" userId="c919d4f899bb5189" providerId="LiveId" clId="{587E08D9-A4CB-4171-9ABE-17CE7D8DC354}" dt="2023-11-02T19:59:47.220" v="245" actId="478"/>
          <ac:spMkLst>
            <pc:docMk/>
            <pc:sldMk cId="3751520095" sldId="383"/>
            <ac:spMk id="7" creationId="{00000000-0000-0000-0000-000000000000}"/>
          </ac:spMkLst>
        </pc:spChg>
        <pc:spChg chg="mod">
          <ac:chgData name="Jim Procunier" userId="c919d4f899bb5189" providerId="LiveId" clId="{587E08D9-A4CB-4171-9ABE-17CE7D8DC354}" dt="2023-11-02T20:02:14.350" v="267" actId="1076"/>
          <ac:spMkLst>
            <pc:docMk/>
            <pc:sldMk cId="3751520095" sldId="383"/>
            <ac:spMk id="8" creationId="{1667DA4C-3A8B-4468-AE01-C63F50D8FF40}"/>
          </ac:spMkLst>
        </pc:spChg>
        <pc:spChg chg="add del mod">
          <ac:chgData name="Jim Procunier" userId="c919d4f899bb5189" providerId="LiveId" clId="{587E08D9-A4CB-4171-9ABE-17CE7D8DC354}" dt="2023-11-02T19:59:49.152" v="246" actId="478"/>
          <ac:spMkLst>
            <pc:docMk/>
            <pc:sldMk cId="3751520095" sldId="383"/>
            <ac:spMk id="11" creationId="{A65BFCB2-18DD-9548-A3A7-5E91807F81B0}"/>
          </ac:spMkLst>
        </pc:spChg>
        <pc:spChg chg="add mod">
          <ac:chgData name="Jim Procunier" userId="c919d4f899bb5189" providerId="LiveId" clId="{587E08D9-A4CB-4171-9ABE-17CE7D8DC354}" dt="2023-11-02T20:09:03.270" v="338" actId="207"/>
          <ac:spMkLst>
            <pc:docMk/>
            <pc:sldMk cId="3751520095" sldId="383"/>
            <ac:spMk id="12" creationId="{3646E1E7-37B7-25BD-CF8D-E5AE2DE1E400}"/>
          </ac:spMkLst>
        </pc:spChg>
        <pc:graphicFrameChg chg="mod modGraphic">
          <ac:chgData name="Jim Procunier" userId="c919d4f899bb5189" providerId="LiveId" clId="{587E08D9-A4CB-4171-9ABE-17CE7D8DC354}" dt="2023-11-02T20:02:02.238" v="264"/>
          <ac:graphicFrameMkLst>
            <pc:docMk/>
            <pc:sldMk cId="3751520095" sldId="383"/>
            <ac:graphicFrameMk id="10" creationId="{E2F6A315-15D3-7899-E77B-95514E44969B}"/>
          </ac:graphicFrameMkLst>
        </pc:graphicFrameChg>
      </pc:sldChg>
      <pc:sldChg chg="addSp delSp modSp mod">
        <pc:chgData name="Jim Procunier" userId="c919d4f899bb5189" providerId="LiveId" clId="{587E08D9-A4CB-4171-9ABE-17CE7D8DC354}" dt="2023-11-02T20:10:13.527" v="347" actId="1076"/>
        <pc:sldMkLst>
          <pc:docMk/>
          <pc:sldMk cId="1353768562" sldId="384"/>
        </pc:sldMkLst>
        <pc:spChg chg="mod">
          <ac:chgData name="Jim Procunier" userId="c919d4f899bb5189" providerId="LiveId" clId="{587E08D9-A4CB-4171-9ABE-17CE7D8DC354}" dt="2023-11-02T20:04:13.166" v="289" actId="1076"/>
          <ac:spMkLst>
            <pc:docMk/>
            <pc:sldMk cId="1353768562" sldId="384"/>
            <ac:spMk id="2" creationId="{8E5B1A27-0B9B-611E-AD3E-517786D0E0A6}"/>
          </ac:spMkLst>
        </pc:spChg>
        <pc:spChg chg="del">
          <ac:chgData name="Jim Procunier" userId="c919d4f899bb5189" providerId="LiveId" clId="{587E08D9-A4CB-4171-9ABE-17CE7D8DC354}" dt="2023-11-02T20:02:22.024" v="269" actId="478"/>
          <ac:spMkLst>
            <pc:docMk/>
            <pc:sldMk cId="1353768562" sldId="384"/>
            <ac:spMk id="3" creationId="{FED0AE94-3345-4AA1-2DB6-BB4B0C9D6FC7}"/>
          </ac:spMkLst>
        </pc:spChg>
        <pc:spChg chg="mod">
          <ac:chgData name="Jim Procunier" userId="c919d4f899bb5189" providerId="LiveId" clId="{587E08D9-A4CB-4171-9ABE-17CE7D8DC354}" dt="2023-11-02T20:04:11.139" v="288" actId="1076"/>
          <ac:spMkLst>
            <pc:docMk/>
            <pc:sldMk cId="1353768562" sldId="384"/>
            <ac:spMk id="4" creationId="{6F1DA128-8630-A8B8-B858-D1FCB7A77BEB}"/>
          </ac:spMkLst>
        </pc:spChg>
        <pc:spChg chg="mod">
          <ac:chgData name="Jim Procunier" userId="c919d4f899bb5189" providerId="LiveId" clId="{587E08D9-A4CB-4171-9ABE-17CE7D8DC354}" dt="2023-11-02T20:10:13.527" v="347" actId="1076"/>
          <ac:spMkLst>
            <pc:docMk/>
            <pc:sldMk cId="1353768562" sldId="384"/>
            <ac:spMk id="5" creationId="{00000000-0000-0000-0000-000000000000}"/>
          </ac:spMkLst>
        </pc:spChg>
        <pc:spChg chg="del">
          <ac:chgData name="Jim Procunier" userId="c919d4f899bb5189" providerId="LiveId" clId="{587E08D9-A4CB-4171-9ABE-17CE7D8DC354}" dt="2023-11-02T20:02:23.410" v="270" actId="478"/>
          <ac:spMkLst>
            <pc:docMk/>
            <pc:sldMk cId="1353768562" sldId="384"/>
            <ac:spMk id="7" creationId="{00000000-0000-0000-0000-000000000000}"/>
          </ac:spMkLst>
        </pc:spChg>
        <pc:spChg chg="add del mod">
          <ac:chgData name="Jim Procunier" userId="c919d4f899bb5189" providerId="LiveId" clId="{587E08D9-A4CB-4171-9ABE-17CE7D8DC354}" dt="2023-11-02T20:02:27.726" v="271" actId="478"/>
          <ac:spMkLst>
            <pc:docMk/>
            <pc:sldMk cId="1353768562" sldId="384"/>
            <ac:spMk id="11" creationId="{B21728B1-B4E2-B930-42C3-501FC1E9D028}"/>
          </ac:spMkLst>
        </pc:spChg>
        <pc:spChg chg="add mod">
          <ac:chgData name="Jim Procunier" userId="c919d4f899bb5189" providerId="LiveId" clId="{587E08D9-A4CB-4171-9ABE-17CE7D8DC354}" dt="2023-11-02T20:09:08.666" v="339" actId="207"/>
          <ac:spMkLst>
            <pc:docMk/>
            <pc:sldMk cId="1353768562" sldId="384"/>
            <ac:spMk id="12" creationId="{2925EFA1-EA65-0A4D-6335-732468CC44D7}"/>
          </ac:spMkLst>
        </pc:spChg>
        <pc:graphicFrameChg chg="mod modGraphic">
          <ac:chgData name="Jim Procunier" userId="c919d4f899bb5189" providerId="LiveId" clId="{587E08D9-A4CB-4171-9ABE-17CE7D8DC354}" dt="2023-11-02T20:04:03.041" v="286" actId="1076"/>
          <ac:graphicFrameMkLst>
            <pc:docMk/>
            <pc:sldMk cId="1353768562" sldId="384"/>
            <ac:graphicFrameMk id="10" creationId="{E2F6A315-15D3-7899-E77B-95514E44969B}"/>
          </ac:graphicFrameMkLst>
        </pc:graphicFrameChg>
      </pc:sldChg>
      <pc:sldChg chg="addSp delSp modSp mod">
        <pc:chgData name="Jim Procunier" userId="c919d4f899bb5189" providerId="LiveId" clId="{587E08D9-A4CB-4171-9ABE-17CE7D8DC354}" dt="2023-11-02T20:09:14.313" v="340" actId="207"/>
        <pc:sldMkLst>
          <pc:docMk/>
          <pc:sldMk cId="3691790824" sldId="385"/>
        </pc:sldMkLst>
        <pc:spChg chg="mod">
          <ac:chgData name="Jim Procunier" userId="c919d4f899bb5189" providerId="LiveId" clId="{587E08D9-A4CB-4171-9ABE-17CE7D8DC354}" dt="2023-11-02T20:06:01.379" v="313" actId="1076"/>
          <ac:spMkLst>
            <pc:docMk/>
            <pc:sldMk cId="3691790824" sldId="385"/>
            <ac:spMk id="2" creationId="{8E5B1A27-0B9B-611E-AD3E-517786D0E0A6}"/>
          </ac:spMkLst>
        </pc:spChg>
        <pc:spChg chg="del">
          <ac:chgData name="Jim Procunier" userId="c919d4f899bb5189" providerId="LiveId" clId="{587E08D9-A4CB-4171-9ABE-17CE7D8DC354}" dt="2023-11-02T20:04:23.967" v="292" actId="478"/>
          <ac:spMkLst>
            <pc:docMk/>
            <pc:sldMk cId="3691790824" sldId="385"/>
            <ac:spMk id="3" creationId="{FED0AE94-3345-4AA1-2DB6-BB4B0C9D6FC7}"/>
          </ac:spMkLst>
        </pc:spChg>
        <pc:spChg chg="mod">
          <ac:chgData name="Jim Procunier" userId="c919d4f899bb5189" providerId="LiveId" clId="{587E08D9-A4CB-4171-9ABE-17CE7D8DC354}" dt="2023-11-02T20:06:42.786" v="319" actId="14100"/>
          <ac:spMkLst>
            <pc:docMk/>
            <pc:sldMk cId="3691790824" sldId="385"/>
            <ac:spMk id="4" creationId="{6F1DA128-8630-A8B8-B858-D1FCB7A77BEB}"/>
          </ac:spMkLst>
        </pc:spChg>
        <pc:spChg chg="mod">
          <ac:chgData name="Jim Procunier" userId="c919d4f899bb5189" providerId="LiveId" clId="{587E08D9-A4CB-4171-9ABE-17CE7D8DC354}" dt="2023-11-02T20:06:49.922" v="320" actId="1076"/>
          <ac:spMkLst>
            <pc:docMk/>
            <pc:sldMk cId="3691790824" sldId="385"/>
            <ac:spMk id="5" creationId="{00000000-0000-0000-0000-000000000000}"/>
          </ac:spMkLst>
        </pc:spChg>
        <pc:spChg chg="del">
          <ac:chgData name="Jim Procunier" userId="c919d4f899bb5189" providerId="LiveId" clId="{587E08D9-A4CB-4171-9ABE-17CE7D8DC354}" dt="2023-11-02T20:04:20.234" v="290" actId="478"/>
          <ac:spMkLst>
            <pc:docMk/>
            <pc:sldMk cId="3691790824" sldId="385"/>
            <ac:spMk id="7" creationId="{00000000-0000-0000-0000-000000000000}"/>
          </ac:spMkLst>
        </pc:spChg>
        <pc:spChg chg="add del mod">
          <ac:chgData name="Jim Procunier" userId="c919d4f899bb5189" providerId="LiveId" clId="{587E08D9-A4CB-4171-9ABE-17CE7D8DC354}" dt="2023-11-02T20:04:22.087" v="291" actId="478"/>
          <ac:spMkLst>
            <pc:docMk/>
            <pc:sldMk cId="3691790824" sldId="385"/>
            <ac:spMk id="12" creationId="{7DDBAF1B-210D-5FFD-434B-F185F329AE03}"/>
          </ac:spMkLst>
        </pc:spChg>
        <pc:spChg chg="mod">
          <ac:chgData name="Jim Procunier" userId="c919d4f899bb5189" providerId="LiveId" clId="{587E08D9-A4CB-4171-9ABE-17CE7D8DC354}" dt="2023-11-02T20:05:19.514" v="304" actId="947"/>
          <ac:spMkLst>
            <pc:docMk/>
            <pc:sldMk cId="3691790824" sldId="385"/>
            <ac:spMk id="16" creationId="{7956678D-FB9C-3F83-FF8E-EA4D8B0670D7}"/>
          </ac:spMkLst>
        </pc:spChg>
        <pc:spChg chg="mod">
          <ac:chgData name="Jim Procunier" userId="c919d4f899bb5189" providerId="LiveId" clId="{587E08D9-A4CB-4171-9ABE-17CE7D8DC354}" dt="2023-11-02T20:05:24.259" v="305" actId="14100"/>
          <ac:spMkLst>
            <pc:docMk/>
            <pc:sldMk cId="3691790824" sldId="385"/>
            <ac:spMk id="18" creationId="{A4276036-F536-1018-3128-B9749112D476}"/>
          </ac:spMkLst>
        </pc:spChg>
        <pc:spChg chg="add mod">
          <ac:chgData name="Jim Procunier" userId="c919d4f899bb5189" providerId="LiveId" clId="{587E08D9-A4CB-4171-9ABE-17CE7D8DC354}" dt="2023-11-02T20:09:14.313" v="340" actId="207"/>
          <ac:spMkLst>
            <pc:docMk/>
            <pc:sldMk cId="3691790824" sldId="385"/>
            <ac:spMk id="21" creationId="{D5F5B337-096A-F778-1FFB-7C52F18200EC}"/>
          </ac:spMkLst>
        </pc:spChg>
        <pc:grpChg chg="mod">
          <ac:chgData name="Jim Procunier" userId="c919d4f899bb5189" providerId="LiveId" clId="{587E08D9-A4CB-4171-9ABE-17CE7D8DC354}" dt="2023-11-02T20:04:34.979" v="294" actId="1076"/>
          <ac:grpSpMkLst>
            <pc:docMk/>
            <pc:sldMk cId="3691790824" sldId="385"/>
            <ac:grpSpMk id="20" creationId="{E7EA1606-0964-6DFE-B138-D0FE5872381E}"/>
          </ac:grpSpMkLst>
        </pc:grpChg>
        <pc:grpChg chg="mod">
          <ac:chgData name="Jim Procunier" userId="c919d4f899bb5189" providerId="LiveId" clId="{587E08D9-A4CB-4171-9ABE-17CE7D8DC354}" dt="2023-11-02T20:05:01.833" v="300" actId="1076"/>
          <ac:grpSpMkLst>
            <pc:docMk/>
            <pc:sldMk cId="3691790824" sldId="385"/>
            <ac:grpSpMk id="24" creationId="{CB78DA47-EC85-4C1D-75A8-FCB9EDCE8DE0}"/>
          </ac:grpSpMkLst>
        </pc:grpChg>
      </pc:sldChg>
      <pc:sldChg chg="del">
        <pc:chgData name="Jim Procunier" userId="c919d4f899bb5189" providerId="LiveId" clId="{587E08D9-A4CB-4171-9ABE-17CE7D8DC354}" dt="2023-11-02T20:07:09.458" v="322" actId="47"/>
        <pc:sldMkLst>
          <pc:docMk/>
          <pc:sldMk cId="176213010" sldId="386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3639F-383E-4A91-B316-17D2A91DAB4E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A6D9C-E8C1-4EEE-A96B-F3FBE9A685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 Social</a:t>
          </a:r>
        </a:p>
      </dgm:t>
    </dgm:pt>
    <dgm:pt modelId="{69F398CC-7870-48FF-A59A-B9124E6DCAC4}" type="parTrans" cxnId="{1F309C69-83C4-4C55-8B60-1A6B46581FDE}">
      <dgm:prSet/>
      <dgm:spPr/>
      <dgm:t>
        <a:bodyPr/>
        <a:lstStyle/>
        <a:p>
          <a:endParaRPr lang="en-US"/>
        </a:p>
      </dgm:t>
    </dgm:pt>
    <dgm:pt modelId="{9A5DBC6A-AFDD-4721-B656-B731222FBCD7}" type="sibTrans" cxnId="{1F309C69-83C4-4C55-8B60-1A6B46581F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100B366-2E76-47E7-84FC-57146C2567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Engage Your Brain</a:t>
          </a:r>
        </a:p>
      </dgm:t>
    </dgm:pt>
    <dgm:pt modelId="{587339BA-96C8-47F6-8E52-A7C484984F03}" type="parTrans" cxnId="{C9AF054A-3363-4449-BE7E-1E02B1CE2254}">
      <dgm:prSet/>
      <dgm:spPr/>
      <dgm:t>
        <a:bodyPr/>
        <a:lstStyle/>
        <a:p>
          <a:endParaRPr lang="en-US"/>
        </a:p>
      </dgm:t>
    </dgm:pt>
    <dgm:pt modelId="{965F150C-D848-4995-B688-3CFB3AE13CAE}" type="sibTrans" cxnId="{C9AF054A-3363-4449-BE7E-1E02B1CE225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A0F941E-4904-4F22-90DF-9F9A0CD6FD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Manage Stress</a:t>
          </a:r>
        </a:p>
      </dgm:t>
    </dgm:pt>
    <dgm:pt modelId="{7DD010FF-33F9-4398-9470-623577DF8FC5}" type="parTrans" cxnId="{2E00CF55-1672-49A2-A0A4-C28BFA07DA09}">
      <dgm:prSet/>
      <dgm:spPr/>
      <dgm:t>
        <a:bodyPr/>
        <a:lstStyle/>
        <a:p>
          <a:endParaRPr lang="en-US"/>
        </a:p>
      </dgm:t>
    </dgm:pt>
    <dgm:pt modelId="{0B6647DE-26D0-4170-8CAD-BC81A4D3CE8A}" type="sibTrans" cxnId="{2E00CF55-1672-49A2-A0A4-C28BFA07DA0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2E573F8-9884-4737-BD45-18EAC894DD6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Ongoing Exercise</a:t>
          </a:r>
        </a:p>
      </dgm:t>
    </dgm:pt>
    <dgm:pt modelId="{63CA0BAB-ACB9-4FF1-991E-5495A9033A0C}" type="parTrans" cxnId="{177CD3F8-8F8D-46FD-8A3B-3A29CAA169C5}">
      <dgm:prSet/>
      <dgm:spPr/>
      <dgm:t>
        <a:bodyPr/>
        <a:lstStyle/>
        <a:p>
          <a:endParaRPr lang="en-US"/>
        </a:p>
      </dgm:t>
    </dgm:pt>
    <dgm:pt modelId="{8A5B4E5E-FD2C-4F23-8C6B-42CB7D8888D4}" type="sibTrans" cxnId="{177CD3F8-8F8D-46FD-8A3B-3A29CAA169C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9B9E8F9-C3FB-4962-A772-6D75487564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Restorative Sleep</a:t>
          </a:r>
        </a:p>
      </dgm:t>
    </dgm:pt>
    <dgm:pt modelId="{FF4A559A-936B-4C3B-9E8D-A0938DDE1307}" type="parTrans" cxnId="{1C61D258-F450-4014-81DF-BEA26B231664}">
      <dgm:prSet/>
      <dgm:spPr/>
      <dgm:t>
        <a:bodyPr/>
        <a:lstStyle/>
        <a:p>
          <a:endParaRPr lang="en-US"/>
        </a:p>
      </dgm:t>
    </dgm:pt>
    <dgm:pt modelId="{58405AC7-9CA0-4D05-882A-98BA888F1B97}" type="sibTrans" cxnId="{1C61D258-F450-4014-81DF-BEA26B2316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1DE86DD-CF19-4E15-8D81-03F9922617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Eating Right</a:t>
          </a:r>
        </a:p>
      </dgm:t>
    </dgm:pt>
    <dgm:pt modelId="{CBF65904-FB7E-4809-8FA8-B939EE463977}" type="parTrans" cxnId="{FF265B29-B57E-465C-AC6E-DEE4C162BBF1}">
      <dgm:prSet/>
      <dgm:spPr/>
      <dgm:t>
        <a:bodyPr/>
        <a:lstStyle/>
        <a:p>
          <a:endParaRPr lang="en-US"/>
        </a:p>
      </dgm:t>
    </dgm:pt>
    <dgm:pt modelId="{BCEC82AE-1C9B-4743-A3AB-C5472621CF27}" type="sibTrans" cxnId="{FF265B29-B57E-465C-AC6E-DEE4C162BBF1}">
      <dgm:prSet/>
      <dgm:spPr/>
      <dgm:t>
        <a:bodyPr/>
        <a:lstStyle/>
        <a:p>
          <a:endParaRPr lang="en-US"/>
        </a:p>
      </dgm:t>
    </dgm:pt>
    <dgm:pt modelId="{FA5FAB55-AE98-45D7-85F8-AD5DEDA9C4F2}" type="pres">
      <dgm:prSet presAssocID="{2043639F-383E-4A91-B316-17D2A91DAB4E}" presName="root" presStyleCnt="0">
        <dgm:presLayoutVars>
          <dgm:dir/>
          <dgm:resizeHandles val="exact"/>
        </dgm:presLayoutVars>
      </dgm:prSet>
      <dgm:spPr/>
    </dgm:pt>
    <dgm:pt modelId="{63FD26E2-0C17-4ACE-8633-A44ED0A5BDEB}" type="pres">
      <dgm:prSet presAssocID="{2043639F-383E-4A91-B316-17D2A91DAB4E}" presName="container" presStyleCnt="0">
        <dgm:presLayoutVars>
          <dgm:dir/>
          <dgm:resizeHandles val="exact"/>
        </dgm:presLayoutVars>
      </dgm:prSet>
      <dgm:spPr/>
    </dgm:pt>
    <dgm:pt modelId="{63C0143D-DCD4-43FA-9F54-226EDE8C7EF4}" type="pres">
      <dgm:prSet presAssocID="{8ECA6D9C-E8C1-4EEE-A96B-F3FBE9A68575}" presName="compNode" presStyleCnt="0"/>
      <dgm:spPr/>
    </dgm:pt>
    <dgm:pt modelId="{D7B63638-15DA-498C-BFDF-6DDEEA44E6F2}" type="pres">
      <dgm:prSet presAssocID="{8ECA6D9C-E8C1-4EEE-A96B-F3FBE9A68575}" presName="iconBgRect" presStyleLbl="bgShp" presStyleIdx="0" presStyleCnt="6"/>
      <dgm:spPr/>
    </dgm:pt>
    <dgm:pt modelId="{590C97B7-4DC7-4BC2-AC33-7204DC87F7A1}" type="pres">
      <dgm:prSet presAssocID="{8ECA6D9C-E8C1-4EEE-A96B-F3FBE9A6857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5225D08-019B-474B-B274-22666FD33BC2}" type="pres">
      <dgm:prSet presAssocID="{8ECA6D9C-E8C1-4EEE-A96B-F3FBE9A68575}" presName="spaceRect" presStyleCnt="0"/>
      <dgm:spPr/>
    </dgm:pt>
    <dgm:pt modelId="{F314A477-4925-466D-B6E2-9A621DD7ABEB}" type="pres">
      <dgm:prSet presAssocID="{8ECA6D9C-E8C1-4EEE-A96B-F3FBE9A68575}" presName="textRect" presStyleLbl="revTx" presStyleIdx="0" presStyleCnt="6">
        <dgm:presLayoutVars>
          <dgm:chMax val="1"/>
          <dgm:chPref val="1"/>
        </dgm:presLayoutVars>
      </dgm:prSet>
      <dgm:spPr/>
    </dgm:pt>
    <dgm:pt modelId="{92572317-89EF-4D40-9844-266E0AC06DCA}" type="pres">
      <dgm:prSet presAssocID="{9A5DBC6A-AFDD-4721-B656-B731222FBCD7}" presName="sibTrans" presStyleLbl="sibTrans2D1" presStyleIdx="0" presStyleCnt="0"/>
      <dgm:spPr/>
    </dgm:pt>
    <dgm:pt modelId="{313718C3-5178-4CCE-9DCF-48887A5AC3A0}" type="pres">
      <dgm:prSet presAssocID="{F100B366-2E76-47E7-84FC-57146C2567A4}" presName="compNode" presStyleCnt="0"/>
      <dgm:spPr/>
    </dgm:pt>
    <dgm:pt modelId="{999F2E2B-98DC-4973-AE82-F85438280A4B}" type="pres">
      <dgm:prSet presAssocID="{F100B366-2E76-47E7-84FC-57146C2567A4}" presName="iconBgRect" presStyleLbl="bgShp" presStyleIdx="1" presStyleCnt="6"/>
      <dgm:spPr/>
    </dgm:pt>
    <dgm:pt modelId="{36660F9D-F723-40C1-9B13-11CC53E715B8}" type="pres">
      <dgm:prSet presAssocID="{F100B366-2E76-47E7-84FC-57146C2567A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EA9CE6C6-3152-4C40-951C-CE1E6C11EB14}" type="pres">
      <dgm:prSet presAssocID="{F100B366-2E76-47E7-84FC-57146C2567A4}" presName="spaceRect" presStyleCnt="0"/>
      <dgm:spPr/>
    </dgm:pt>
    <dgm:pt modelId="{AA4AE8AF-79CC-4F63-9228-4B7A337B3D7F}" type="pres">
      <dgm:prSet presAssocID="{F100B366-2E76-47E7-84FC-57146C2567A4}" presName="textRect" presStyleLbl="revTx" presStyleIdx="1" presStyleCnt="6" custLinFactNeighborX="-1354" custLinFactNeighborY="1064">
        <dgm:presLayoutVars>
          <dgm:chMax val="1"/>
          <dgm:chPref val="1"/>
        </dgm:presLayoutVars>
      </dgm:prSet>
      <dgm:spPr/>
    </dgm:pt>
    <dgm:pt modelId="{25751D45-C811-413E-B76F-C81FEFD65363}" type="pres">
      <dgm:prSet presAssocID="{965F150C-D848-4995-B688-3CFB3AE13CAE}" presName="sibTrans" presStyleLbl="sibTrans2D1" presStyleIdx="0" presStyleCnt="0"/>
      <dgm:spPr/>
    </dgm:pt>
    <dgm:pt modelId="{98497752-B816-4B9E-8451-A1EF25A27B02}" type="pres">
      <dgm:prSet presAssocID="{4A0F941E-4904-4F22-90DF-9F9A0CD6FD8E}" presName="compNode" presStyleCnt="0"/>
      <dgm:spPr/>
    </dgm:pt>
    <dgm:pt modelId="{C7D28C42-163F-4AE4-A687-DF1D4E311713}" type="pres">
      <dgm:prSet presAssocID="{4A0F941E-4904-4F22-90DF-9F9A0CD6FD8E}" presName="iconBgRect" presStyleLbl="bgShp" presStyleIdx="2" presStyleCnt="6" custLinFactNeighborY="-540"/>
      <dgm:spPr/>
    </dgm:pt>
    <dgm:pt modelId="{88552262-E7E3-41EB-ACA5-0E81459731F1}" type="pres">
      <dgm:prSet presAssocID="{4A0F941E-4904-4F22-90DF-9F9A0CD6FD8E}" presName="iconRect" presStyleLbl="node1" presStyleIdx="2" presStyleCnt="6" custLinFactNeighborY="-93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74421D1-E9BC-4B5B-80CF-B83D57E27807}" type="pres">
      <dgm:prSet presAssocID="{4A0F941E-4904-4F22-90DF-9F9A0CD6FD8E}" presName="spaceRect" presStyleCnt="0"/>
      <dgm:spPr/>
    </dgm:pt>
    <dgm:pt modelId="{23FCAE2D-B35B-46BB-9EFE-7993D6FF1603}" type="pres">
      <dgm:prSet presAssocID="{4A0F941E-4904-4F22-90DF-9F9A0CD6FD8E}" presName="textRect" presStyleLbl="revTx" presStyleIdx="2" presStyleCnt="6" custLinFactNeighborY="-540">
        <dgm:presLayoutVars>
          <dgm:chMax val="1"/>
          <dgm:chPref val="1"/>
        </dgm:presLayoutVars>
      </dgm:prSet>
      <dgm:spPr/>
    </dgm:pt>
    <dgm:pt modelId="{F1FF33BC-3989-4A42-9DF0-EFDC564A6B01}" type="pres">
      <dgm:prSet presAssocID="{0B6647DE-26D0-4170-8CAD-BC81A4D3CE8A}" presName="sibTrans" presStyleLbl="sibTrans2D1" presStyleIdx="0" presStyleCnt="0"/>
      <dgm:spPr/>
    </dgm:pt>
    <dgm:pt modelId="{C64DB487-C512-4192-B571-2B6C7A00950F}" type="pres">
      <dgm:prSet presAssocID="{32E573F8-9884-4737-BD45-18EAC894DD61}" presName="compNode" presStyleCnt="0"/>
      <dgm:spPr/>
    </dgm:pt>
    <dgm:pt modelId="{4F476413-D3AA-4D16-92C3-888C147A2FDC}" type="pres">
      <dgm:prSet presAssocID="{32E573F8-9884-4737-BD45-18EAC894DD61}" presName="iconBgRect" presStyleLbl="bgShp" presStyleIdx="3" presStyleCnt="6"/>
      <dgm:spPr/>
    </dgm:pt>
    <dgm:pt modelId="{06E13263-9B53-49E5-ACD5-C341B2FA1BF6}" type="pres">
      <dgm:prSet presAssocID="{32E573F8-9884-4737-BD45-18EAC894DD6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1B329F25-86B0-4F03-A9F2-ADF64591DFC2}" type="pres">
      <dgm:prSet presAssocID="{32E573F8-9884-4737-BD45-18EAC894DD61}" presName="spaceRect" presStyleCnt="0"/>
      <dgm:spPr/>
    </dgm:pt>
    <dgm:pt modelId="{11819DCD-1C45-4784-897E-E8D4FA7E4BC6}" type="pres">
      <dgm:prSet presAssocID="{32E573F8-9884-4737-BD45-18EAC894DD61}" presName="textRect" presStyleLbl="revTx" presStyleIdx="3" presStyleCnt="6">
        <dgm:presLayoutVars>
          <dgm:chMax val="1"/>
          <dgm:chPref val="1"/>
        </dgm:presLayoutVars>
      </dgm:prSet>
      <dgm:spPr/>
    </dgm:pt>
    <dgm:pt modelId="{96BA25EF-D5AA-4ADB-A5BA-864967D8B931}" type="pres">
      <dgm:prSet presAssocID="{8A5B4E5E-FD2C-4F23-8C6B-42CB7D8888D4}" presName="sibTrans" presStyleLbl="sibTrans2D1" presStyleIdx="0" presStyleCnt="0"/>
      <dgm:spPr/>
    </dgm:pt>
    <dgm:pt modelId="{6BF866A3-05B3-4569-A73B-F25675983AD7}" type="pres">
      <dgm:prSet presAssocID="{99B9E8F9-C3FB-4962-A772-6D75487564CB}" presName="compNode" presStyleCnt="0"/>
      <dgm:spPr/>
    </dgm:pt>
    <dgm:pt modelId="{766F4F26-52ED-44BC-A6A6-366091FEC653}" type="pres">
      <dgm:prSet presAssocID="{99B9E8F9-C3FB-4962-A772-6D75487564CB}" presName="iconBgRect" presStyleLbl="bgShp" presStyleIdx="4" presStyleCnt="6" custLinFactNeighborY="-9253"/>
      <dgm:spPr/>
    </dgm:pt>
    <dgm:pt modelId="{122DCBC9-B364-499E-B6C0-B0A2AB720FA0}" type="pres">
      <dgm:prSet presAssocID="{99B9E8F9-C3FB-4962-A772-6D75487564CB}" presName="iconRect" presStyleLbl="node1" presStyleIdx="4" presStyleCnt="6" custScaleY="117641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578B7111-91C8-4989-BFD7-5C58016553FB}" type="pres">
      <dgm:prSet presAssocID="{99B9E8F9-C3FB-4962-A772-6D75487564CB}" presName="spaceRect" presStyleCnt="0"/>
      <dgm:spPr/>
    </dgm:pt>
    <dgm:pt modelId="{5872ED93-1C24-4629-B5BC-DDBBDD435A11}" type="pres">
      <dgm:prSet presAssocID="{99B9E8F9-C3FB-4962-A772-6D75487564CB}" presName="textRect" presStyleLbl="revTx" presStyleIdx="4" presStyleCnt="6">
        <dgm:presLayoutVars>
          <dgm:chMax val="1"/>
          <dgm:chPref val="1"/>
        </dgm:presLayoutVars>
      </dgm:prSet>
      <dgm:spPr/>
    </dgm:pt>
    <dgm:pt modelId="{689C6EF2-80D8-46D6-851E-FFE29C79BC33}" type="pres">
      <dgm:prSet presAssocID="{58405AC7-9CA0-4D05-882A-98BA888F1B97}" presName="sibTrans" presStyleLbl="sibTrans2D1" presStyleIdx="0" presStyleCnt="0"/>
      <dgm:spPr/>
    </dgm:pt>
    <dgm:pt modelId="{91296832-E500-4A3F-BF17-736A116033F1}" type="pres">
      <dgm:prSet presAssocID="{41DE86DD-CF19-4E15-8D81-03F992261712}" presName="compNode" presStyleCnt="0"/>
      <dgm:spPr/>
    </dgm:pt>
    <dgm:pt modelId="{3B23F357-9E52-4F10-9161-2CCFB79C8196}" type="pres">
      <dgm:prSet presAssocID="{41DE86DD-CF19-4E15-8D81-03F992261712}" presName="iconBgRect" presStyleLbl="bgShp" presStyleIdx="5" presStyleCnt="6"/>
      <dgm:spPr/>
    </dgm:pt>
    <dgm:pt modelId="{71B9D9E0-DD78-4B15-ADDF-764E97D2C39F}" type="pres">
      <dgm:prSet presAssocID="{41DE86DD-CF19-4E15-8D81-03F992261712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ABE4308D-2C81-4913-BA47-5AE49228B5C6}" type="pres">
      <dgm:prSet presAssocID="{41DE86DD-CF19-4E15-8D81-03F992261712}" presName="spaceRect" presStyleCnt="0"/>
      <dgm:spPr/>
    </dgm:pt>
    <dgm:pt modelId="{CD5A2ADA-ABF2-4BD1-8333-0C3B972933DA}" type="pres">
      <dgm:prSet presAssocID="{41DE86DD-CF19-4E15-8D81-03F992261712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966C580B-2064-41B2-967C-B98944A15027}" type="presOf" srcId="{9A5DBC6A-AFDD-4721-B656-B731222FBCD7}" destId="{92572317-89EF-4D40-9844-266E0AC06DCA}" srcOrd="0" destOrd="0" presId="urn:microsoft.com/office/officeart/2018/2/layout/IconCircleList"/>
    <dgm:cxn modelId="{A9963F0F-7B48-4B2B-9844-EA56203611BB}" type="presOf" srcId="{2043639F-383E-4A91-B316-17D2A91DAB4E}" destId="{FA5FAB55-AE98-45D7-85F8-AD5DEDA9C4F2}" srcOrd="0" destOrd="0" presId="urn:microsoft.com/office/officeart/2018/2/layout/IconCircleList"/>
    <dgm:cxn modelId="{FF265B29-B57E-465C-AC6E-DEE4C162BBF1}" srcId="{2043639F-383E-4A91-B316-17D2A91DAB4E}" destId="{41DE86DD-CF19-4E15-8D81-03F992261712}" srcOrd="5" destOrd="0" parTransId="{CBF65904-FB7E-4809-8FA8-B939EE463977}" sibTransId="{BCEC82AE-1C9B-4743-A3AB-C5472621CF27}"/>
    <dgm:cxn modelId="{7EF3F82A-5E26-4401-9D1D-A3896F5D2B81}" type="presOf" srcId="{8ECA6D9C-E8C1-4EEE-A96B-F3FBE9A68575}" destId="{F314A477-4925-466D-B6E2-9A621DD7ABEB}" srcOrd="0" destOrd="0" presId="urn:microsoft.com/office/officeart/2018/2/layout/IconCircleList"/>
    <dgm:cxn modelId="{20D00041-27DE-4D47-AA71-56583F61F017}" type="presOf" srcId="{F100B366-2E76-47E7-84FC-57146C2567A4}" destId="{AA4AE8AF-79CC-4F63-9228-4B7A337B3D7F}" srcOrd="0" destOrd="0" presId="urn:microsoft.com/office/officeart/2018/2/layout/IconCircleList"/>
    <dgm:cxn modelId="{1F309C69-83C4-4C55-8B60-1A6B46581FDE}" srcId="{2043639F-383E-4A91-B316-17D2A91DAB4E}" destId="{8ECA6D9C-E8C1-4EEE-A96B-F3FBE9A68575}" srcOrd="0" destOrd="0" parTransId="{69F398CC-7870-48FF-A59A-B9124E6DCAC4}" sibTransId="{9A5DBC6A-AFDD-4721-B656-B731222FBCD7}"/>
    <dgm:cxn modelId="{C9AF054A-3363-4449-BE7E-1E02B1CE2254}" srcId="{2043639F-383E-4A91-B316-17D2A91DAB4E}" destId="{F100B366-2E76-47E7-84FC-57146C2567A4}" srcOrd="1" destOrd="0" parTransId="{587339BA-96C8-47F6-8E52-A7C484984F03}" sibTransId="{965F150C-D848-4995-B688-3CFB3AE13CAE}"/>
    <dgm:cxn modelId="{BADD2C51-BA8A-4B13-9548-9C6AF2E99A08}" type="presOf" srcId="{965F150C-D848-4995-B688-3CFB3AE13CAE}" destId="{25751D45-C811-413E-B76F-C81FEFD65363}" srcOrd="0" destOrd="0" presId="urn:microsoft.com/office/officeart/2018/2/layout/IconCircleList"/>
    <dgm:cxn modelId="{2E00CF55-1672-49A2-A0A4-C28BFA07DA09}" srcId="{2043639F-383E-4A91-B316-17D2A91DAB4E}" destId="{4A0F941E-4904-4F22-90DF-9F9A0CD6FD8E}" srcOrd="2" destOrd="0" parTransId="{7DD010FF-33F9-4398-9470-623577DF8FC5}" sibTransId="{0B6647DE-26D0-4170-8CAD-BC81A4D3CE8A}"/>
    <dgm:cxn modelId="{7B868E57-4007-408E-9718-F8116C0B5DE7}" type="presOf" srcId="{0B6647DE-26D0-4170-8CAD-BC81A4D3CE8A}" destId="{F1FF33BC-3989-4A42-9DF0-EFDC564A6B01}" srcOrd="0" destOrd="0" presId="urn:microsoft.com/office/officeart/2018/2/layout/IconCircleList"/>
    <dgm:cxn modelId="{1C61D258-F450-4014-81DF-BEA26B231664}" srcId="{2043639F-383E-4A91-B316-17D2A91DAB4E}" destId="{99B9E8F9-C3FB-4962-A772-6D75487564CB}" srcOrd="4" destOrd="0" parTransId="{FF4A559A-936B-4C3B-9E8D-A0938DDE1307}" sibTransId="{58405AC7-9CA0-4D05-882A-98BA888F1B97}"/>
    <dgm:cxn modelId="{349D5AB4-AC64-4449-A985-25860BFA5B1C}" type="presOf" srcId="{58405AC7-9CA0-4D05-882A-98BA888F1B97}" destId="{689C6EF2-80D8-46D6-851E-FFE29C79BC33}" srcOrd="0" destOrd="0" presId="urn:microsoft.com/office/officeart/2018/2/layout/IconCircleList"/>
    <dgm:cxn modelId="{DFF796B7-0E4F-4D4C-8699-C51EF57E95EE}" type="presOf" srcId="{32E573F8-9884-4737-BD45-18EAC894DD61}" destId="{11819DCD-1C45-4784-897E-E8D4FA7E4BC6}" srcOrd="0" destOrd="0" presId="urn:microsoft.com/office/officeart/2018/2/layout/IconCircleList"/>
    <dgm:cxn modelId="{D89AC2CE-55C8-4517-9182-4A8A3B34430D}" type="presOf" srcId="{99B9E8F9-C3FB-4962-A772-6D75487564CB}" destId="{5872ED93-1C24-4629-B5BC-DDBBDD435A11}" srcOrd="0" destOrd="0" presId="urn:microsoft.com/office/officeart/2018/2/layout/IconCircleList"/>
    <dgm:cxn modelId="{86B4E6ED-647D-4086-AD3B-B68AB981E444}" type="presOf" srcId="{4A0F941E-4904-4F22-90DF-9F9A0CD6FD8E}" destId="{23FCAE2D-B35B-46BB-9EFE-7993D6FF1603}" srcOrd="0" destOrd="0" presId="urn:microsoft.com/office/officeart/2018/2/layout/IconCircleList"/>
    <dgm:cxn modelId="{2E5542F3-69D3-4D50-9AA4-6CF1B9E2067C}" type="presOf" srcId="{8A5B4E5E-FD2C-4F23-8C6B-42CB7D8888D4}" destId="{96BA25EF-D5AA-4ADB-A5BA-864967D8B931}" srcOrd="0" destOrd="0" presId="urn:microsoft.com/office/officeart/2018/2/layout/IconCircleList"/>
    <dgm:cxn modelId="{177CD3F8-8F8D-46FD-8A3B-3A29CAA169C5}" srcId="{2043639F-383E-4A91-B316-17D2A91DAB4E}" destId="{32E573F8-9884-4737-BD45-18EAC894DD61}" srcOrd="3" destOrd="0" parTransId="{63CA0BAB-ACB9-4FF1-991E-5495A9033A0C}" sibTransId="{8A5B4E5E-FD2C-4F23-8C6B-42CB7D8888D4}"/>
    <dgm:cxn modelId="{95150CFA-0E3F-41B0-B1BF-6B546A4B310E}" type="presOf" srcId="{41DE86DD-CF19-4E15-8D81-03F992261712}" destId="{CD5A2ADA-ABF2-4BD1-8333-0C3B972933DA}" srcOrd="0" destOrd="0" presId="urn:microsoft.com/office/officeart/2018/2/layout/IconCircleList"/>
    <dgm:cxn modelId="{B01EBD08-9826-4B83-B535-EEC702D201D3}" type="presParOf" srcId="{FA5FAB55-AE98-45D7-85F8-AD5DEDA9C4F2}" destId="{63FD26E2-0C17-4ACE-8633-A44ED0A5BDEB}" srcOrd="0" destOrd="0" presId="urn:microsoft.com/office/officeart/2018/2/layout/IconCircleList"/>
    <dgm:cxn modelId="{6F589D8E-7AF0-4252-B628-72E43FEB1EDF}" type="presParOf" srcId="{63FD26E2-0C17-4ACE-8633-A44ED0A5BDEB}" destId="{63C0143D-DCD4-43FA-9F54-226EDE8C7EF4}" srcOrd="0" destOrd="0" presId="urn:microsoft.com/office/officeart/2018/2/layout/IconCircleList"/>
    <dgm:cxn modelId="{12CA9F6D-DE40-451D-BF3E-EB12DB4C6407}" type="presParOf" srcId="{63C0143D-DCD4-43FA-9F54-226EDE8C7EF4}" destId="{D7B63638-15DA-498C-BFDF-6DDEEA44E6F2}" srcOrd="0" destOrd="0" presId="urn:microsoft.com/office/officeart/2018/2/layout/IconCircleList"/>
    <dgm:cxn modelId="{F79222ED-D824-4C2B-9F82-F5333F67235F}" type="presParOf" srcId="{63C0143D-DCD4-43FA-9F54-226EDE8C7EF4}" destId="{590C97B7-4DC7-4BC2-AC33-7204DC87F7A1}" srcOrd="1" destOrd="0" presId="urn:microsoft.com/office/officeart/2018/2/layout/IconCircleList"/>
    <dgm:cxn modelId="{06D267A1-FEA0-4E1F-8843-FA5AC56F8E28}" type="presParOf" srcId="{63C0143D-DCD4-43FA-9F54-226EDE8C7EF4}" destId="{85225D08-019B-474B-B274-22666FD33BC2}" srcOrd="2" destOrd="0" presId="urn:microsoft.com/office/officeart/2018/2/layout/IconCircleList"/>
    <dgm:cxn modelId="{9F97B0A9-3161-46E5-883A-F4ADF269E90E}" type="presParOf" srcId="{63C0143D-DCD4-43FA-9F54-226EDE8C7EF4}" destId="{F314A477-4925-466D-B6E2-9A621DD7ABEB}" srcOrd="3" destOrd="0" presId="urn:microsoft.com/office/officeart/2018/2/layout/IconCircleList"/>
    <dgm:cxn modelId="{141CB196-1261-49C9-9595-F33337FCB16D}" type="presParOf" srcId="{63FD26E2-0C17-4ACE-8633-A44ED0A5BDEB}" destId="{92572317-89EF-4D40-9844-266E0AC06DCA}" srcOrd="1" destOrd="0" presId="urn:microsoft.com/office/officeart/2018/2/layout/IconCircleList"/>
    <dgm:cxn modelId="{847D4F02-CF16-4906-AAC9-98C6B4E300CF}" type="presParOf" srcId="{63FD26E2-0C17-4ACE-8633-A44ED0A5BDEB}" destId="{313718C3-5178-4CCE-9DCF-48887A5AC3A0}" srcOrd="2" destOrd="0" presId="urn:microsoft.com/office/officeart/2018/2/layout/IconCircleList"/>
    <dgm:cxn modelId="{E9B8B171-F683-4CE7-925E-4B65D870CF3D}" type="presParOf" srcId="{313718C3-5178-4CCE-9DCF-48887A5AC3A0}" destId="{999F2E2B-98DC-4973-AE82-F85438280A4B}" srcOrd="0" destOrd="0" presId="urn:microsoft.com/office/officeart/2018/2/layout/IconCircleList"/>
    <dgm:cxn modelId="{87F68E13-E1C2-481F-869D-388D5B510D43}" type="presParOf" srcId="{313718C3-5178-4CCE-9DCF-48887A5AC3A0}" destId="{36660F9D-F723-40C1-9B13-11CC53E715B8}" srcOrd="1" destOrd="0" presId="urn:microsoft.com/office/officeart/2018/2/layout/IconCircleList"/>
    <dgm:cxn modelId="{3CF2DB1B-C810-4ED5-9347-962D24ED5AD6}" type="presParOf" srcId="{313718C3-5178-4CCE-9DCF-48887A5AC3A0}" destId="{EA9CE6C6-3152-4C40-951C-CE1E6C11EB14}" srcOrd="2" destOrd="0" presId="urn:microsoft.com/office/officeart/2018/2/layout/IconCircleList"/>
    <dgm:cxn modelId="{236D8BDC-0C27-4183-B874-E2F097F9C29A}" type="presParOf" srcId="{313718C3-5178-4CCE-9DCF-48887A5AC3A0}" destId="{AA4AE8AF-79CC-4F63-9228-4B7A337B3D7F}" srcOrd="3" destOrd="0" presId="urn:microsoft.com/office/officeart/2018/2/layout/IconCircleList"/>
    <dgm:cxn modelId="{6E8D8BD1-5D6C-4FF7-B49E-EA8B7D587DFB}" type="presParOf" srcId="{63FD26E2-0C17-4ACE-8633-A44ED0A5BDEB}" destId="{25751D45-C811-413E-B76F-C81FEFD65363}" srcOrd="3" destOrd="0" presId="urn:microsoft.com/office/officeart/2018/2/layout/IconCircleList"/>
    <dgm:cxn modelId="{D5047108-B0DD-4331-B27A-8DF60498FA4A}" type="presParOf" srcId="{63FD26E2-0C17-4ACE-8633-A44ED0A5BDEB}" destId="{98497752-B816-4B9E-8451-A1EF25A27B02}" srcOrd="4" destOrd="0" presId="urn:microsoft.com/office/officeart/2018/2/layout/IconCircleList"/>
    <dgm:cxn modelId="{28B4AD3D-9734-41F7-9228-F7AC151921A0}" type="presParOf" srcId="{98497752-B816-4B9E-8451-A1EF25A27B02}" destId="{C7D28C42-163F-4AE4-A687-DF1D4E311713}" srcOrd="0" destOrd="0" presId="urn:microsoft.com/office/officeart/2018/2/layout/IconCircleList"/>
    <dgm:cxn modelId="{991F3033-3963-4889-A0FC-D390A20F0F68}" type="presParOf" srcId="{98497752-B816-4B9E-8451-A1EF25A27B02}" destId="{88552262-E7E3-41EB-ACA5-0E81459731F1}" srcOrd="1" destOrd="0" presId="urn:microsoft.com/office/officeart/2018/2/layout/IconCircleList"/>
    <dgm:cxn modelId="{E43A81D6-D7AA-46DB-9E83-080E5027CAD9}" type="presParOf" srcId="{98497752-B816-4B9E-8451-A1EF25A27B02}" destId="{774421D1-E9BC-4B5B-80CF-B83D57E27807}" srcOrd="2" destOrd="0" presId="urn:microsoft.com/office/officeart/2018/2/layout/IconCircleList"/>
    <dgm:cxn modelId="{74DC2842-39FF-4F07-8113-91824739301B}" type="presParOf" srcId="{98497752-B816-4B9E-8451-A1EF25A27B02}" destId="{23FCAE2D-B35B-46BB-9EFE-7993D6FF1603}" srcOrd="3" destOrd="0" presId="urn:microsoft.com/office/officeart/2018/2/layout/IconCircleList"/>
    <dgm:cxn modelId="{6DF69B2C-8461-4AF4-87E9-DF2C0265AD9A}" type="presParOf" srcId="{63FD26E2-0C17-4ACE-8633-A44ED0A5BDEB}" destId="{F1FF33BC-3989-4A42-9DF0-EFDC564A6B01}" srcOrd="5" destOrd="0" presId="urn:microsoft.com/office/officeart/2018/2/layout/IconCircleList"/>
    <dgm:cxn modelId="{C8633060-1C02-4A55-BDE1-688C82737CC7}" type="presParOf" srcId="{63FD26E2-0C17-4ACE-8633-A44ED0A5BDEB}" destId="{C64DB487-C512-4192-B571-2B6C7A00950F}" srcOrd="6" destOrd="0" presId="urn:microsoft.com/office/officeart/2018/2/layout/IconCircleList"/>
    <dgm:cxn modelId="{47782DB6-2FFC-4145-B6A2-A3BA2C6AAD37}" type="presParOf" srcId="{C64DB487-C512-4192-B571-2B6C7A00950F}" destId="{4F476413-D3AA-4D16-92C3-888C147A2FDC}" srcOrd="0" destOrd="0" presId="urn:microsoft.com/office/officeart/2018/2/layout/IconCircleList"/>
    <dgm:cxn modelId="{7BB215E9-4ACB-497A-87C8-DF2C9BD0C87B}" type="presParOf" srcId="{C64DB487-C512-4192-B571-2B6C7A00950F}" destId="{06E13263-9B53-49E5-ACD5-C341B2FA1BF6}" srcOrd="1" destOrd="0" presId="urn:microsoft.com/office/officeart/2018/2/layout/IconCircleList"/>
    <dgm:cxn modelId="{96B9537E-ECF4-4A14-8365-00D43736340D}" type="presParOf" srcId="{C64DB487-C512-4192-B571-2B6C7A00950F}" destId="{1B329F25-86B0-4F03-A9F2-ADF64591DFC2}" srcOrd="2" destOrd="0" presId="urn:microsoft.com/office/officeart/2018/2/layout/IconCircleList"/>
    <dgm:cxn modelId="{9E1E66A5-04A9-4BBF-BF8E-A872AF44B09F}" type="presParOf" srcId="{C64DB487-C512-4192-B571-2B6C7A00950F}" destId="{11819DCD-1C45-4784-897E-E8D4FA7E4BC6}" srcOrd="3" destOrd="0" presId="urn:microsoft.com/office/officeart/2018/2/layout/IconCircleList"/>
    <dgm:cxn modelId="{96526106-4908-4818-8B5C-D579898C18FF}" type="presParOf" srcId="{63FD26E2-0C17-4ACE-8633-A44ED0A5BDEB}" destId="{96BA25EF-D5AA-4ADB-A5BA-864967D8B931}" srcOrd="7" destOrd="0" presId="urn:microsoft.com/office/officeart/2018/2/layout/IconCircleList"/>
    <dgm:cxn modelId="{01D37B20-3E8E-4978-92ED-693F1B9968D4}" type="presParOf" srcId="{63FD26E2-0C17-4ACE-8633-A44ED0A5BDEB}" destId="{6BF866A3-05B3-4569-A73B-F25675983AD7}" srcOrd="8" destOrd="0" presId="urn:microsoft.com/office/officeart/2018/2/layout/IconCircleList"/>
    <dgm:cxn modelId="{4B598E08-FEEB-44EB-889A-6D1C670B0E7C}" type="presParOf" srcId="{6BF866A3-05B3-4569-A73B-F25675983AD7}" destId="{766F4F26-52ED-44BC-A6A6-366091FEC653}" srcOrd="0" destOrd="0" presId="urn:microsoft.com/office/officeart/2018/2/layout/IconCircleList"/>
    <dgm:cxn modelId="{3B560448-BB1F-4D93-97CA-8D4654966A09}" type="presParOf" srcId="{6BF866A3-05B3-4569-A73B-F25675983AD7}" destId="{122DCBC9-B364-499E-B6C0-B0A2AB720FA0}" srcOrd="1" destOrd="0" presId="urn:microsoft.com/office/officeart/2018/2/layout/IconCircleList"/>
    <dgm:cxn modelId="{11D953D0-E231-40CB-8096-C184B9C16A65}" type="presParOf" srcId="{6BF866A3-05B3-4569-A73B-F25675983AD7}" destId="{578B7111-91C8-4989-BFD7-5C58016553FB}" srcOrd="2" destOrd="0" presId="urn:microsoft.com/office/officeart/2018/2/layout/IconCircleList"/>
    <dgm:cxn modelId="{0C534B7F-B50B-4702-9208-C1D4DFADF781}" type="presParOf" srcId="{6BF866A3-05B3-4569-A73B-F25675983AD7}" destId="{5872ED93-1C24-4629-B5BC-DDBBDD435A11}" srcOrd="3" destOrd="0" presId="urn:microsoft.com/office/officeart/2018/2/layout/IconCircleList"/>
    <dgm:cxn modelId="{659143C5-0E03-45D5-9CC2-34C982FA8053}" type="presParOf" srcId="{63FD26E2-0C17-4ACE-8633-A44ED0A5BDEB}" destId="{689C6EF2-80D8-46D6-851E-FFE29C79BC33}" srcOrd="9" destOrd="0" presId="urn:microsoft.com/office/officeart/2018/2/layout/IconCircleList"/>
    <dgm:cxn modelId="{E712C352-8CED-40CE-A7C7-649DDE406B59}" type="presParOf" srcId="{63FD26E2-0C17-4ACE-8633-A44ED0A5BDEB}" destId="{91296832-E500-4A3F-BF17-736A116033F1}" srcOrd="10" destOrd="0" presId="urn:microsoft.com/office/officeart/2018/2/layout/IconCircleList"/>
    <dgm:cxn modelId="{1426E0E2-10BE-422F-98E0-449F7B8D3EC9}" type="presParOf" srcId="{91296832-E500-4A3F-BF17-736A116033F1}" destId="{3B23F357-9E52-4F10-9161-2CCFB79C8196}" srcOrd="0" destOrd="0" presId="urn:microsoft.com/office/officeart/2018/2/layout/IconCircleList"/>
    <dgm:cxn modelId="{8765B042-DF90-4B14-9F43-AC54A9E300D1}" type="presParOf" srcId="{91296832-E500-4A3F-BF17-736A116033F1}" destId="{71B9D9E0-DD78-4B15-ADDF-764E97D2C39F}" srcOrd="1" destOrd="0" presId="urn:microsoft.com/office/officeart/2018/2/layout/IconCircleList"/>
    <dgm:cxn modelId="{3CC2B869-0F6C-4E2F-8FC2-923F311CA665}" type="presParOf" srcId="{91296832-E500-4A3F-BF17-736A116033F1}" destId="{ABE4308D-2C81-4913-BA47-5AE49228B5C6}" srcOrd="2" destOrd="0" presId="urn:microsoft.com/office/officeart/2018/2/layout/IconCircleList"/>
    <dgm:cxn modelId="{4727FCD3-EE5C-489E-9B0A-89FD0FF2A0BC}" type="presParOf" srcId="{91296832-E500-4A3F-BF17-736A116033F1}" destId="{CD5A2ADA-ABF2-4BD1-8333-0C3B972933D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3639F-383E-4A91-B316-17D2A91DAB4E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A6D9C-E8C1-4EEE-A96B-F3FBE9A685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 SOCIAL</a:t>
          </a:r>
        </a:p>
      </dgm:t>
    </dgm:pt>
    <dgm:pt modelId="{69F398CC-7870-48FF-A59A-B9124E6DCAC4}" type="parTrans" cxnId="{1F309C69-83C4-4C55-8B60-1A6B46581FDE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A5DBC6A-AFDD-4721-B656-B731222FBCD7}" type="sibTrans" cxnId="{1F309C69-83C4-4C55-8B60-1A6B46581FDE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100B366-2E76-47E7-84FC-57146C2567A4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b="1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ENGAGE YOUR BRAIN</a:t>
          </a:r>
        </a:p>
      </dgm:t>
    </dgm:pt>
    <dgm:pt modelId="{587339BA-96C8-47F6-8E52-A7C484984F03}" type="parTrans" cxnId="{C9AF054A-3363-4449-BE7E-1E02B1CE2254}">
      <dgm:prSet/>
      <dgm:spPr/>
      <dgm:t>
        <a:bodyPr/>
        <a:lstStyle/>
        <a:p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65F150C-D848-4995-B688-3CFB3AE13CAE}" type="sibTrans" cxnId="{C9AF054A-3363-4449-BE7E-1E02B1CE2254}">
      <dgm:prSet/>
      <dgm:spPr/>
      <dgm:t>
        <a:bodyPr/>
        <a:lstStyle/>
        <a:p>
          <a:pPr>
            <a:lnSpc>
              <a:spcPct val="100000"/>
            </a:lnSpc>
          </a:pPr>
          <a:endParaRPr lang="en-US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A5FAB55-AE98-45D7-85F8-AD5DEDA9C4F2}" type="pres">
      <dgm:prSet presAssocID="{2043639F-383E-4A91-B316-17D2A91DAB4E}" presName="root" presStyleCnt="0">
        <dgm:presLayoutVars>
          <dgm:dir/>
          <dgm:resizeHandles val="exact"/>
        </dgm:presLayoutVars>
      </dgm:prSet>
      <dgm:spPr/>
    </dgm:pt>
    <dgm:pt modelId="{63FD26E2-0C17-4ACE-8633-A44ED0A5BDEB}" type="pres">
      <dgm:prSet presAssocID="{2043639F-383E-4A91-B316-17D2A91DAB4E}" presName="container" presStyleCnt="0">
        <dgm:presLayoutVars>
          <dgm:dir/>
          <dgm:resizeHandles val="exact"/>
        </dgm:presLayoutVars>
      </dgm:prSet>
      <dgm:spPr/>
    </dgm:pt>
    <dgm:pt modelId="{63C0143D-DCD4-43FA-9F54-226EDE8C7EF4}" type="pres">
      <dgm:prSet presAssocID="{8ECA6D9C-E8C1-4EEE-A96B-F3FBE9A68575}" presName="compNode" presStyleCnt="0"/>
      <dgm:spPr/>
    </dgm:pt>
    <dgm:pt modelId="{D7B63638-15DA-498C-BFDF-6DDEEA44E6F2}" type="pres">
      <dgm:prSet presAssocID="{8ECA6D9C-E8C1-4EEE-A96B-F3FBE9A68575}" presName="iconBgRect" presStyleLbl="bgShp" presStyleIdx="0" presStyleCnt="2" custLinFactNeighborY="-66157"/>
      <dgm:spPr/>
    </dgm:pt>
    <dgm:pt modelId="{590C97B7-4DC7-4BC2-AC33-7204DC87F7A1}" type="pres">
      <dgm:prSet presAssocID="{8ECA6D9C-E8C1-4EEE-A96B-F3FBE9A68575}" presName="iconRect" presStyleLbl="node1" presStyleIdx="0" presStyleCnt="2" custLinFactY="-12619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5225D08-019B-474B-B274-22666FD33BC2}" type="pres">
      <dgm:prSet presAssocID="{8ECA6D9C-E8C1-4EEE-A96B-F3FBE9A68575}" presName="spaceRect" presStyleCnt="0"/>
      <dgm:spPr/>
    </dgm:pt>
    <dgm:pt modelId="{F314A477-4925-466D-B6E2-9A621DD7ABEB}" type="pres">
      <dgm:prSet presAssocID="{8ECA6D9C-E8C1-4EEE-A96B-F3FBE9A68575}" presName="textRect" presStyleLbl="revTx" presStyleIdx="0" presStyleCnt="2" custLinFactNeighborX="-5075" custLinFactNeighborY="-65852">
        <dgm:presLayoutVars>
          <dgm:chMax val="1"/>
          <dgm:chPref val="1"/>
        </dgm:presLayoutVars>
      </dgm:prSet>
      <dgm:spPr/>
    </dgm:pt>
    <dgm:pt modelId="{92572317-89EF-4D40-9844-266E0AC06DCA}" type="pres">
      <dgm:prSet presAssocID="{9A5DBC6A-AFDD-4721-B656-B731222FBCD7}" presName="sibTrans" presStyleLbl="sibTrans2D1" presStyleIdx="0" presStyleCnt="0"/>
      <dgm:spPr/>
    </dgm:pt>
    <dgm:pt modelId="{313718C3-5178-4CCE-9DCF-48887A5AC3A0}" type="pres">
      <dgm:prSet presAssocID="{F100B366-2E76-47E7-84FC-57146C2567A4}" presName="compNode" presStyleCnt="0"/>
      <dgm:spPr/>
    </dgm:pt>
    <dgm:pt modelId="{999F2E2B-98DC-4973-AE82-F85438280A4B}" type="pres">
      <dgm:prSet presAssocID="{F100B366-2E76-47E7-84FC-57146C2567A4}" presName="iconBgRect" presStyleLbl="bgShp" presStyleIdx="1" presStyleCnt="2" custLinFactNeighborY="-65007"/>
      <dgm:spPr/>
    </dgm:pt>
    <dgm:pt modelId="{36660F9D-F723-40C1-9B13-11CC53E715B8}" type="pres">
      <dgm:prSet presAssocID="{F100B366-2E76-47E7-84FC-57146C2567A4}" presName="iconRect" presStyleLbl="node1" presStyleIdx="1" presStyleCnt="2" custLinFactY="-10637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EA9CE6C6-3152-4C40-951C-CE1E6C11EB14}" type="pres">
      <dgm:prSet presAssocID="{F100B366-2E76-47E7-84FC-57146C2567A4}" presName="spaceRect" presStyleCnt="0"/>
      <dgm:spPr/>
    </dgm:pt>
    <dgm:pt modelId="{AA4AE8AF-79CC-4F63-9228-4B7A337B3D7F}" type="pres">
      <dgm:prSet presAssocID="{F100B366-2E76-47E7-84FC-57146C2567A4}" presName="textRect" presStyleLbl="revTx" presStyleIdx="1" presStyleCnt="2" custLinFactNeighborX="-5664" custLinFactNeighborY="-55747">
        <dgm:presLayoutVars>
          <dgm:chMax val="1"/>
          <dgm:chPref val="1"/>
        </dgm:presLayoutVars>
      </dgm:prSet>
      <dgm:spPr/>
    </dgm:pt>
  </dgm:ptLst>
  <dgm:cxnLst>
    <dgm:cxn modelId="{966C580B-2064-41B2-967C-B98944A15027}" type="presOf" srcId="{9A5DBC6A-AFDD-4721-B656-B731222FBCD7}" destId="{92572317-89EF-4D40-9844-266E0AC06DCA}" srcOrd="0" destOrd="0" presId="urn:microsoft.com/office/officeart/2018/2/layout/IconCircleList"/>
    <dgm:cxn modelId="{A9963F0F-7B48-4B2B-9844-EA56203611BB}" type="presOf" srcId="{2043639F-383E-4A91-B316-17D2A91DAB4E}" destId="{FA5FAB55-AE98-45D7-85F8-AD5DEDA9C4F2}" srcOrd="0" destOrd="0" presId="urn:microsoft.com/office/officeart/2018/2/layout/IconCircleList"/>
    <dgm:cxn modelId="{7EF3F82A-5E26-4401-9D1D-A3896F5D2B81}" type="presOf" srcId="{8ECA6D9C-E8C1-4EEE-A96B-F3FBE9A68575}" destId="{F314A477-4925-466D-B6E2-9A621DD7ABEB}" srcOrd="0" destOrd="0" presId="urn:microsoft.com/office/officeart/2018/2/layout/IconCircleList"/>
    <dgm:cxn modelId="{20D00041-27DE-4D47-AA71-56583F61F017}" type="presOf" srcId="{F100B366-2E76-47E7-84FC-57146C2567A4}" destId="{AA4AE8AF-79CC-4F63-9228-4B7A337B3D7F}" srcOrd="0" destOrd="0" presId="urn:microsoft.com/office/officeart/2018/2/layout/IconCircleList"/>
    <dgm:cxn modelId="{1F309C69-83C4-4C55-8B60-1A6B46581FDE}" srcId="{2043639F-383E-4A91-B316-17D2A91DAB4E}" destId="{8ECA6D9C-E8C1-4EEE-A96B-F3FBE9A68575}" srcOrd="0" destOrd="0" parTransId="{69F398CC-7870-48FF-A59A-B9124E6DCAC4}" sibTransId="{9A5DBC6A-AFDD-4721-B656-B731222FBCD7}"/>
    <dgm:cxn modelId="{C9AF054A-3363-4449-BE7E-1E02B1CE2254}" srcId="{2043639F-383E-4A91-B316-17D2A91DAB4E}" destId="{F100B366-2E76-47E7-84FC-57146C2567A4}" srcOrd="1" destOrd="0" parTransId="{587339BA-96C8-47F6-8E52-A7C484984F03}" sibTransId="{965F150C-D848-4995-B688-3CFB3AE13CAE}"/>
    <dgm:cxn modelId="{B01EBD08-9826-4B83-B535-EEC702D201D3}" type="presParOf" srcId="{FA5FAB55-AE98-45D7-85F8-AD5DEDA9C4F2}" destId="{63FD26E2-0C17-4ACE-8633-A44ED0A5BDEB}" srcOrd="0" destOrd="0" presId="urn:microsoft.com/office/officeart/2018/2/layout/IconCircleList"/>
    <dgm:cxn modelId="{6F589D8E-7AF0-4252-B628-72E43FEB1EDF}" type="presParOf" srcId="{63FD26E2-0C17-4ACE-8633-A44ED0A5BDEB}" destId="{63C0143D-DCD4-43FA-9F54-226EDE8C7EF4}" srcOrd="0" destOrd="0" presId="urn:microsoft.com/office/officeart/2018/2/layout/IconCircleList"/>
    <dgm:cxn modelId="{12CA9F6D-DE40-451D-BF3E-EB12DB4C6407}" type="presParOf" srcId="{63C0143D-DCD4-43FA-9F54-226EDE8C7EF4}" destId="{D7B63638-15DA-498C-BFDF-6DDEEA44E6F2}" srcOrd="0" destOrd="0" presId="urn:microsoft.com/office/officeart/2018/2/layout/IconCircleList"/>
    <dgm:cxn modelId="{F79222ED-D824-4C2B-9F82-F5333F67235F}" type="presParOf" srcId="{63C0143D-DCD4-43FA-9F54-226EDE8C7EF4}" destId="{590C97B7-4DC7-4BC2-AC33-7204DC87F7A1}" srcOrd="1" destOrd="0" presId="urn:microsoft.com/office/officeart/2018/2/layout/IconCircleList"/>
    <dgm:cxn modelId="{06D267A1-FEA0-4E1F-8843-FA5AC56F8E28}" type="presParOf" srcId="{63C0143D-DCD4-43FA-9F54-226EDE8C7EF4}" destId="{85225D08-019B-474B-B274-22666FD33BC2}" srcOrd="2" destOrd="0" presId="urn:microsoft.com/office/officeart/2018/2/layout/IconCircleList"/>
    <dgm:cxn modelId="{9F97B0A9-3161-46E5-883A-F4ADF269E90E}" type="presParOf" srcId="{63C0143D-DCD4-43FA-9F54-226EDE8C7EF4}" destId="{F314A477-4925-466D-B6E2-9A621DD7ABEB}" srcOrd="3" destOrd="0" presId="urn:microsoft.com/office/officeart/2018/2/layout/IconCircleList"/>
    <dgm:cxn modelId="{141CB196-1261-49C9-9595-F33337FCB16D}" type="presParOf" srcId="{63FD26E2-0C17-4ACE-8633-A44ED0A5BDEB}" destId="{92572317-89EF-4D40-9844-266E0AC06DCA}" srcOrd="1" destOrd="0" presId="urn:microsoft.com/office/officeart/2018/2/layout/IconCircleList"/>
    <dgm:cxn modelId="{847D4F02-CF16-4906-AAC9-98C6B4E300CF}" type="presParOf" srcId="{63FD26E2-0C17-4ACE-8633-A44ED0A5BDEB}" destId="{313718C3-5178-4CCE-9DCF-48887A5AC3A0}" srcOrd="2" destOrd="0" presId="urn:microsoft.com/office/officeart/2018/2/layout/IconCircleList"/>
    <dgm:cxn modelId="{E9B8B171-F683-4CE7-925E-4B65D870CF3D}" type="presParOf" srcId="{313718C3-5178-4CCE-9DCF-48887A5AC3A0}" destId="{999F2E2B-98DC-4973-AE82-F85438280A4B}" srcOrd="0" destOrd="0" presId="urn:microsoft.com/office/officeart/2018/2/layout/IconCircleList"/>
    <dgm:cxn modelId="{87F68E13-E1C2-481F-869D-388D5B510D43}" type="presParOf" srcId="{313718C3-5178-4CCE-9DCF-48887A5AC3A0}" destId="{36660F9D-F723-40C1-9B13-11CC53E715B8}" srcOrd="1" destOrd="0" presId="urn:microsoft.com/office/officeart/2018/2/layout/IconCircleList"/>
    <dgm:cxn modelId="{3CF2DB1B-C810-4ED5-9347-962D24ED5AD6}" type="presParOf" srcId="{313718C3-5178-4CCE-9DCF-48887A5AC3A0}" destId="{EA9CE6C6-3152-4C40-951C-CE1E6C11EB14}" srcOrd="2" destOrd="0" presId="urn:microsoft.com/office/officeart/2018/2/layout/IconCircleList"/>
    <dgm:cxn modelId="{236D8BDC-0C27-4183-B874-E2F097F9C29A}" type="presParOf" srcId="{313718C3-5178-4CCE-9DCF-48887A5AC3A0}" destId="{AA4AE8AF-79CC-4F63-9228-4B7A337B3D7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43639F-383E-4A91-B316-17D2A91DAB4E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59471C-4C81-4EE0-B73C-7A6F47AE3F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MANAGE STRESS</a:t>
          </a:r>
        </a:p>
      </dgm:t>
    </dgm:pt>
    <dgm:pt modelId="{FF51CE9D-3922-442B-8B6C-D70EF114209A}" type="parTrans" cxnId="{272E0BEF-0786-420C-AF6A-19DD988B7567}">
      <dgm:prSet/>
      <dgm:spPr/>
      <dgm:t>
        <a:bodyPr/>
        <a:lstStyle/>
        <a:p>
          <a:endParaRPr lang="en-US"/>
        </a:p>
      </dgm:t>
    </dgm:pt>
    <dgm:pt modelId="{E655435F-08B5-46FC-BD36-AFA63F500523}" type="sibTrans" cxnId="{272E0BEF-0786-420C-AF6A-19DD988B75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9DEE8ED-025D-47CD-87EC-66501DA400F4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b="1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ONGOING EXERCISE</a:t>
          </a:r>
        </a:p>
      </dgm:t>
    </dgm:pt>
    <dgm:pt modelId="{243F088E-B482-4CF5-8822-3E5011741293}" type="parTrans" cxnId="{1CB3E26C-1A5C-4930-827F-FC1E52310611}">
      <dgm:prSet/>
      <dgm:spPr/>
      <dgm:t>
        <a:bodyPr/>
        <a:lstStyle/>
        <a:p>
          <a:endParaRPr lang="en-US"/>
        </a:p>
      </dgm:t>
    </dgm:pt>
    <dgm:pt modelId="{C4D89AA5-B6CE-421C-982E-398E85BCFF98}" type="sibTrans" cxnId="{1CB3E26C-1A5C-4930-827F-FC1E52310611}">
      <dgm:prSet/>
      <dgm:spPr/>
      <dgm:t>
        <a:bodyPr/>
        <a:lstStyle/>
        <a:p>
          <a:endParaRPr lang="en-US"/>
        </a:p>
      </dgm:t>
    </dgm:pt>
    <dgm:pt modelId="{FA5FAB55-AE98-45D7-85F8-AD5DEDA9C4F2}" type="pres">
      <dgm:prSet presAssocID="{2043639F-383E-4A91-B316-17D2A91DAB4E}" presName="root" presStyleCnt="0">
        <dgm:presLayoutVars>
          <dgm:dir/>
          <dgm:resizeHandles val="exact"/>
        </dgm:presLayoutVars>
      </dgm:prSet>
      <dgm:spPr/>
    </dgm:pt>
    <dgm:pt modelId="{63FD26E2-0C17-4ACE-8633-A44ED0A5BDEB}" type="pres">
      <dgm:prSet presAssocID="{2043639F-383E-4A91-B316-17D2A91DAB4E}" presName="container" presStyleCnt="0">
        <dgm:presLayoutVars>
          <dgm:dir/>
          <dgm:resizeHandles val="exact"/>
        </dgm:presLayoutVars>
      </dgm:prSet>
      <dgm:spPr/>
    </dgm:pt>
    <dgm:pt modelId="{63A1AE47-0475-40E1-8389-1236CF9B6270}" type="pres">
      <dgm:prSet presAssocID="{4359471C-4C81-4EE0-B73C-7A6F47AE3FF0}" presName="compNode" presStyleCnt="0"/>
      <dgm:spPr/>
    </dgm:pt>
    <dgm:pt modelId="{5ED6E670-CBA8-4806-B273-5698CEF74860}" type="pres">
      <dgm:prSet presAssocID="{4359471C-4C81-4EE0-B73C-7A6F47AE3FF0}" presName="iconBgRect" presStyleLbl="bgShp" presStyleIdx="0" presStyleCnt="2" custLinFactNeighborY="-56962"/>
      <dgm:spPr/>
    </dgm:pt>
    <dgm:pt modelId="{07F25070-209C-44CF-A12F-AA6D754A8307}" type="pres">
      <dgm:prSet presAssocID="{4359471C-4C81-4EE0-B73C-7A6F47AE3FF0}" presName="iconRect" presStyleLbl="node1" presStyleIdx="0" presStyleCnt="2" custLinFactY="-6672" custLinFactNeighborY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190AA82-CA4E-4286-9EEB-F716962692BA}" type="pres">
      <dgm:prSet presAssocID="{4359471C-4C81-4EE0-B73C-7A6F47AE3FF0}" presName="spaceRect" presStyleCnt="0"/>
      <dgm:spPr/>
    </dgm:pt>
    <dgm:pt modelId="{CEACEA96-EB99-41A3-9D29-97DCB8E30A07}" type="pres">
      <dgm:prSet presAssocID="{4359471C-4C81-4EE0-B73C-7A6F47AE3FF0}" presName="textRect" presStyleLbl="revTx" presStyleIdx="0" presStyleCnt="2" custLinFactNeighborY="-61557">
        <dgm:presLayoutVars>
          <dgm:chMax val="1"/>
          <dgm:chPref val="1"/>
        </dgm:presLayoutVars>
      </dgm:prSet>
      <dgm:spPr/>
    </dgm:pt>
    <dgm:pt modelId="{2F239BE8-84EB-434C-8EB2-57E970E2B628}" type="pres">
      <dgm:prSet presAssocID="{E655435F-08B5-46FC-BD36-AFA63F500523}" presName="sibTrans" presStyleLbl="sibTrans2D1" presStyleIdx="0" presStyleCnt="0"/>
      <dgm:spPr/>
    </dgm:pt>
    <dgm:pt modelId="{E800B321-D301-469F-AB15-304D3355E3FE}" type="pres">
      <dgm:prSet presAssocID="{E9DEE8ED-025D-47CD-87EC-66501DA400F4}" presName="compNode" presStyleCnt="0"/>
      <dgm:spPr/>
    </dgm:pt>
    <dgm:pt modelId="{4F1AAB3B-3722-48B8-9A32-7F524B5FC76C}" type="pres">
      <dgm:prSet presAssocID="{E9DEE8ED-025D-47CD-87EC-66501DA400F4}" presName="iconBgRect" presStyleLbl="bgShp" presStyleIdx="1" presStyleCnt="2" custLinFactNeighborY="-56962"/>
      <dgm:spPr/>
    </dgm:pt>
    <dgm:pt modelId="{9442C059-D4DA-4E06-98E5-83C8FFF96D78}" type="pres">
      <dgm:prSet presAssocID="{E9DEE8ED-025D-47CD-87EC-66501DA400F4}" presName="iconRect" presStyleLbl="node1" presStyleIdx="1" presStyleCnt="2" custLinFactY="-6672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D1432FED-295A-47C1-A943-7560585FF8FF}" type="pres">
      <dgm:prSet presAssocID="{E9DEE8ED-025D-47CD-87EC-66501DA400F4}" presName="spaceRect" presStyleCnt="0"/>
      <dgm:spPr/>
    </dgm:pt>
    <dgm:pt modelId="{CDA8FC79-5EEE-489A-A08B-48E35C961C2D}" type="pres">
      <dgm:prSet presAssocID="{E9DEE8ED-025D-47CD-87EC-66501DA400F4}" presName="textRect" presStyleLbl="revTx" presStyleIdx="1" presStyleCnt="2" custScaleX="116639" custLinFactNeighborY="-61557">
        <dgm:presLayoutVars>
          <dgm:chMax val="1"/>
          <dgm:chPref val="1"/>
        </dgm:presLayoutVars>
      </dgm:prSet>
      <dgm:spPr/>
    </dgm:pt>
  </dgm:ptLst>
  <dgm:cxnLst>
    <dgm:cxn modelId="{A9963F0F-7B48-4B2B-9844-EA56203611BB}" type="presOf" srcId="{2043639F-383E-4A91-B316-17D2A91DAB4E}" destId="{FA5FAB55-AE98-45D7-85F8-AD5DEDA9C4F2}" srcOrd="0" destOrd="0" presId="urn:microsoft.com/office/officeart/2018/2/layout/IconCircleList"/>
    <dgm:cxn modelId="{1CB3E26C-1A5C-4930-827F-FC1E52310611}" srcId="{2043639F-383E-4A91-B316-17D2A91DAB4E}" destId="{E9DEE8ED-025D-47CD-87EC-66501DA400F4}" srcOrd="1" destOrd="0" parTransId="{243F088E-B482-4CF5-8822-3E5011741293}" sibTransId="{C4D89AA5-B6CE-421C-982E-398E85BCFF98}"/>
    <dgm:cxn modelId="{E3780A8E-FF0E-4B21-80BC-6D4A4EC10363}" type="presOf" srcId="{E655435F-08B5-46FC-BD36-AFA63F500523}" destId="{2F239BE8-84EB-434C-8EB2-57E970E2B628}" srcOrd="0" destOrd="0" presId="urn:microsoft.com/office/officeart/2018/2/layout/IconCircleList"/>
    <dgm:cxn modelId="{F0E5D7B1-0AC6-4C73-B155-53B5233E8D06}" type="presOf" srcId="{E9DEE8ED-025D-47CD-87EC-66501DA400F4}" destId="{CDA8FC79-5EEE-489A-A08B-48E35C961C2D}" srcOrd="0" destOrd="0" presId="urn:microsoft.com/office/officeart/2018/2/layout/IconCircleList"/>
    <dgm:cxn modelId="{789C13E8-16ED-4BBE-99D1-89517E9D2342}" type="presOf" srcId="{4359471C-4C81-4EE0-B73C-7A6F47AE3FF0}" destId="{CEACEA96-EB99-41A3-9D29-97DCB8E30A07}" srcOrd="0" destOrd="0" presId="urn:microsoft.com/office/officeart/2018/2/layout/IconCircleList"/>
    <dgm:cxn modelId="{272E0BEF-0786-420C-AF6A-19DD988B7567}" srcId="{2043639F-383E-4A91-B316-17D2A91DAB4E}" destId="{4359471C-4C81-4EE0-B73C-7A6F47AE3FF0}" srcOrd="0" destOrd="0" parTransId="{FF51CE9D-3922-442B-8B6C-D70EF114209A}" sibTransId="{E655435F-08B5-46FC-BD36-AFA63F500523}"/>
    <dgm:cxn modelId="{B01EBD08-9826-4B83-B535-EEC702D201D3}" type="presParOf" srcId="{FA5FAB55-AE98-45D7-85F8-AD5DEDA9C4F2}" destId="{63FD26E2-0C17-4ACE-8633-A44ED0A5BDEB}" srcOrd="0" destOrd="0" presId="urn:microsoft.com/office/officeart/2018/2/layout/IconCircleList"/>
    <dgm:cxn modelId="{7D87C28E-BE5F-4906-92A6-BD97ED576563}" type="presParOf" srcId="{63FD26E2-0C17-4ACE-8633-A44ED0A5BDEB}" destId="{63A1AE47-0475-40E1-8389-1236CF9B6270}" srcOrd="0" destOrd="0" presId="urn:microsoft.com/office/officeart/2018/2/layout/IconCircleList"/>
    <dgm:cxn modelId="{D7C35AE8-9D01-409B-8C82-11871D153EDE}" type="presParOf" srcId="{63A1AE47-0475-40E1-8389-1236CF9B6270}" destId="{5ED6E670-CBA8-4806-B273-5698CEF74860}" srcOrd="0" destOrd="0" presId="urn:microsoft.com/office/officeart/2018/2/layout/IconCircleList"/>
    <dgm:cxn modelId="{50ADF50F-8CB5-4666-B8FD-8068B940F5E6}" type="presParOf" srcId="{63A1AE47-0475-40E1-8389-1236CF9B6270}" destId="{07F25070-209C-44CF-A12F-AA6D754A8307}" srcOrd="1" destOrd="0" presId="urn:microsoft.com/office/officeart/2018/2/layout/IconCircleList"/>
    <dgm:cxn modelId="{A2800AFE-5FBA-49C2-80FE-E6E54AB6A05C}" type="presParOf" srcId="{63A1AE47-0475-40E1-8389-1236CF9B6270}" destId="{D190AA82-CA4E-4286-9EEB-F716962692BA}" srcOrd="2" destOrd="0" presId="urn:microsoft.com/office/officeart/2018/2/layout/IconCircleList"/>
    <dgm:cxn modelId="{7C9AD550-9AD9-4370-A78F-AE2CDFB186DA}" type="presParOf" srcId="{63A1AE47-0475-40E1-8389-1236CF9B6270}" destId="{CEACEA96-EB99-41A3-9D29-97DCB8E30A07}" srcOrd="3" destOrd="0" presId="urn:microsoft.com/office/officeart/2018/2/layout/IconCircleList"/>
    <dgm:cxn modelId="{EEDB429E-134C-481A-B0CD-1F242C85C7DF}" type="presParOf" srcId="{63FD26E2-0C17-4ACE-8633-A44ED0A5BDEB}" destId="{2F239BE8-84EB-434C-8EB2-57E970E2B628}" srcOrd="1" destOrd="0" presId="urn:microsoft.com/office/officeart/2018/2/layout/IconCircleList"/>
    <dgm:cxn modelId="{C234C16C-9937-4BE5-B3BE-2891C5267904}" type="presParOf" srcId="{63FD26E2-0C17-4ACE-8633-A44ED0A5BDEB}" destId="{E800B321-D301-469F-AB15-304D3355E3FE}" srcOrd="2" destOrd="0" presId="urn:microsoft.com/office/officeart/2018/2/layout/IconCircleList"/>
    <dgm:cxn modelId="{68618FE2-D96A-4181-8313-4DE23E149373}" type="presParOf" srcId="{E800B321-D301-469F-AB15-304D3355E3FE}" destId="{4F1AAB3B-3722-48B8-9A32-7F524B5FC76C}" srcOrd="0" destOrd="0" presId="urn:microsoft.com/office/officeart/2018/2/layout/IconCircleList"/>
    <dgm:cxn modelId="{695F8C9B-FB33-46E8-B7F3-D404E5B724FF}" type="presParOf" srcId="{E800B321-D301-469F-AB15-304D3355E3FE}" destId="{9442C059-D4DA-4E06-98E5-83C8FFF96D78}" srcOrd="1" destOrd="0" presId="urn:microsoft.com/office/officeart/2018/2/layout/IconCircleList"/>
    <dgm:cxn modelId="{A2FE3523-F760-499C-B49E-405FE1B2CF92}" type="presParOf" srcId="{E800B321-D301-469F-AB15-304D3355E3FE}" destId="{D1432FED-295A-47C1-A943-7560585FF8FF}" srcOrd="2" destOrd="0" presId="urn:microsoft.com/office/officeart/2018/2/layout/IconCircleList"/>
    <dgm:cxn modelId="{7E5A0B4F-A14C-414E-B43C-4E99613CF1AB}" type="presParOf" srcId="{E800B321-D301-469F-AB15-304D3355E3FE}" destId="{CDA8FC79-5EEE-489A-A08B-48E35C961C2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63638-15DA-498C-BFDF-6DDEEA44E6F2}">
      <dsp:nvSpPr>
        <dsp:cNvPr id="0" name=""/>
        <dsp:cNvSpPr/>
      </dsp:nvSpPr>
      <dsp:spPr>
        <a:xfrm>
          <a:off x="331098" y="485452"/>
          <a:ext cx="811091" cy="8110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C97B7-4DC7-4BC2-AC33-7204DC87F7A1}">
      <dsp:nvSpPr>
        <dsp:cNvPr id="0" name=""/>
        <dsp:cNvSpPr/>
      </dsp:nvSpPr>
      <dsp:spPr>
        <a:xfrm>
          <a:off x="501427" y="655781"/>
          <a:ext cx="470432" cy="4704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4A477-4925-466D-B6E2-9A621DD7ABEB}">
      <dsp:nvSpPr>
        <dsp:cNvPr id="0" name=""/>
        <dsp:cNvSpPr/>
      </dsp:nvSpPr>
      <dsp:spPr>
        <a:xfrm>
          <a:off x="1315994" y="485452"/>
          <a:ext cx="1911857" cy="811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 Social</a:t>
          </a:r>
        </a:p>
      </dsp:txBody>
      <dsp:txXfrm>
        <a:off x="1315994" y="485452"/>
        <a:ext cx="1911857" cy="811091"/>
      </dsp:txXfrm>
    </dsp:sp>
    <dsp:sp modelId="{999F2E2B-98DC-4973-AE82-F85438280A4B}">
      <dsp:nvSpPr>
        <dsp:cNvPr id="0" name=""/>
        <dsp:cNvSpPr/>
      </dsp:nvSpPr>
      <dsp:spPr>
        <a:xfrm>
          <a:off x="3560979" y="485452"/>
          <a:ext cx="811091" cy="8110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60F9D-F723-40C1-9B13-11CC53E715B8}">
      <dsp:nvSpPr>
        <dsp:cNvPr id="0" name=""/>
        <dsp:cNvSpPr/>
      </dsp:nvSpPr>
      <dsp:spPr>
        <a:xfrm>
          <a:off x="3731308" y="655781"/>
          <a:ext cx="470432" cy="4704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AE8AF-79CC-4F63-9228-4B7A337B3D7F}">
      <dsp:nvSpPr>
        <dsp:cNvPr id="0" name=""/>
        <dsp:cNvSpPr/>
      </dsp:nvSpPr>
      <dsp:spPr>
        <a:xfrm>
          <a:off x="4519989" y="494082"/>
          <a:ext cx="1911857" cy="811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Engage Your Brain</a:t>
          </a:r>
        </a:p>
      </dsp:txBody>
      <dsp:txXfrm>
        <a:off x="4519989" y="494082"/>
        <a:ext cx="1911857" cy="811091"/>
      </dsp:txXfrm>
    </dsp:sp>
    <dsp:sp modelId="{C7D28C42-163F-4AE4-A687-DF1D4E311713}">
      <dsp:nvSpPr>
        <dsp:cNvPr id="0" name=""/>
        <dsp:cNvSpPr/>
      </dsp:nvSpPr>
      <dsp:spPr>
        <a:xfrm>
          <a:off x="6790860" y="481072"/>
          <a:ext cx="811091" cy="8110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52262-E7E3-41EB-ACA5-0E81459731F1}">
      <dsp:nvSpPr>
        <dsp:cNvPr id="0" name=""/>
        <dsp:cNvSpPr/>
      </dsp:nvSpPr>
      <dsp:spPr>
        <a:xfrm>
          <a:off x="6961189" y="651401"/>
          <a:ext cx="470432" cy="4704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CAE2D-B35B-46BB-9EFE-7993D6FF1603}">
      <dsp:nvSpPr>
        <dsp:cNvPr id="0" name=""/>
        <dsp:cNvSpPr/>
      </dsp:nvSpPr>
      <dsp:spPr>
        <a:xfrm>
          <a:off x="7775756" y="481072"/>
          <a:ext cx="1911857" cy="811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Manage Stress</a:t>
          </a:r>
        </a:p>
      </dsp:txBody>
      <dsp:txXfrm>
        <a:off x="7775756" y="481072"/>
        <a:ext cx="1911857" cy="811091"/>
      </dsp:txXfrm>
    </dsp:sp>
    <dsp:sp modelId="{4F476413-D3AA-4D16-92C3-888C147A2FDC}">
      <dsp:nvSpPr>
        <dsp:cNvPr id="0" name=""/>
        <dsp:cNvSpPr/>
      </dsp:nvSpPr>
      <dsp:spPr>
        <a:xfrm>
          <a:off x="331098" y="1827657"/>
          <a:ext cx="811091" cy="8110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13263-9B53-49E5-ACD5-C341B2FA1BF6}">
      <dsp:nvSpPr>
        <dsp:cNvPr id="0" name=""/>
        <dsp:cNvSpPr/>
      </dsp:nvSpPr>
      <dsp:spPr>
        <a:xfrm>
          <a:off x="501427" y="1997986"/>
          <a:ext cx="470432" cy="47043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19DCD-1C45-4784-897E-E8D4FA7E4BC6}">
      <dsp:nvSpPr>
        <dsp:cNvPr id="0" name=""/>
        <dsp:cNvSpPr/>
      </dsp:nvSpPr>
      <dsp:spPr>
        <a:xfrm>
          <a:off x="1315994" y="1827657"/>
          <a:ext cx="1911857" cy="811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Ongoing Exercise</a:t>
          </a:r>
        </a:p>
      </dsp:txBody>
      <dsp:txXfrm>
        <a:off x="1315994" y="1827657"/>
        <a:ext cx="1911857" cy="811091"/>
      </dsp:txXfrm>
    </dsp:sp>
    <dsp:sp modelId="{766F4F26-52ED-44BC-A6A6-366091FEC653}">
      <dsp:nvSpPr>
        <dsp:cNvPr id="0" name=""/>
        <dsp:cNvSpPr/>
      </dsp:nvSpPr>
      <dsp:spPr>
        <a:xfrm>
          <a:off x="3560979" y="1752607"/>
          <a:ext cx="811091" cy="8110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2DCBC9-B364-499E-B6C0-B0A2AB720FA0}">
      <dsp:nvSpPr>
        <dsp:cNvPr id="0" name=""/>
        <dsp:cNvSpPr/>
      </dsp:nvSpPr>
      <dsp:spPr>
        <a:xfrm>
          <a:off x="3731308" y="1956492"/>
          <a:ext cx="470432" cy="5534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2ED93-1C24-4629-B5BC-DDBBDD435A11}">
      <dsp:nvSpPr>
        <dsp:cNvPr id="0" name=""/>
        <dsp:cNvSpPr/>
      </dsp:nvSpPr>
      <dsp:spPr>
        <a:xfrm>
          <a:off x="4545875" y="1827657"/>
          <a:ext cx="1911857" cy="811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Restorative Sleep</a:t>
          </a:r>
        </a:p>
      </dsp:txBody>
      <dsp:txXfrm>
        <a:off x="4545875" y="1827657"/>
        <a:ext cx="1911857" cy="811091"/>
      </dsp:txXfrm>
    </dsp:sp>
    <dsp:sp modelId="{3B23F357-9E52-4F10-9161-2CCFB79C8196}">
      <dsp:nvSpPr>
        <dsp:cNvPr id="0" name=""/>
        <dsp:cNvSpPr/>
      </dsp:nvSpPr>
      <dsp:spPr>
        <a:xfrm>
          <a:off x="6790860" y="1827657"/>
          <a:ext cx="811091" cy="81109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B9D9E0-DD78-4B15-ADDF-764E97D2C39F}">
      <dsp:nvSpPr>
        <dsp:cNvPr id="0" name=""/>
        <dsp:cNvSpPr/>
      </dsp:nvSpPr>
      <dsp:spPr>
        <a:xfrm>
          <a:off x="6961189" y="1997986"/>
          <a:ext cx="470432" cy="47043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A2ADA-ABF2-4BD1-8333-0C3B972933DA}">
      <dsp:nvSpPr>
        <dsp:cNvPr id="0" name=""/>
        <dsp:cNvSpPr/>
      </dsp:nvSpPr>
      <dsp:spPr>
        <a:xfrm>
          <a:off x="7775756" y="1827657"/>
          <a:ext cx="1911857" cy="811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Eating Right</a:t>
          </a:r>
        </a:p>
      </dsp:txBody>
      <dsp:txXfrm>
        <a:off x="7775756" y="1827657"/>
        <a:ext cx="1911857" cy="811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63638-15DA-498C-BFDF-6DDEEA44E6F2}">
      <dsp:nvSpPr>
        <dsp:cNvPr id="0" name=""/>
        <dsp:cNvSpPr/>
      </dsp:nvSpPr>
      <dsp:spPr>
        <a:xfrm>
          <a:off x="387803" y="140717"/>
          <a:ext cx="1223673" cy="1223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C97B7-4DC7-4BC2-AC33-7204DC87F7A1}">
      <dsp:nvSpPr>
        <dsp:cNvPr id="0" name=""/>
        <dsp:cNvSpPr/>
      </dsp:nvSpPr>
      <dsp:spPr>
        <a:xfrm>
          <a:off x="644774" y="407943"/>
          <a:ext cx="709730" cy="7097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4A477-4925-466D-B6E2-9A621DD7ABEB}">
      <dsp:nvSpPr>
        <dsp:cNvPr id="0" name=""/>
        <dsp:cNvSpPr/>
      </dsp:nvSpPr>
      <dsp:spPr>
        <a:xfrm>
          <a:off x="1727310" y="144450"/>
          <a:ext cx="2884373" cy="1223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BE SOCIAL</a:t>
          </a:r>
        </a:p>
      </dsp:txBody>
      <dsp:txXfrm>
        <a:off x="1727310" y="144450"/>
        <a:ext cx="2884373" cy="1223673"/>
      </dsp:txXfrm>
    </dsp:sp>
    <dsp:sp modelId="{999F2E2B-98DC-4973-AE82-F85438280A4B}">
      <dsp:nvSpPr>
        <dsp:cNvPr id="0" name=""/>
        <dsp:cNvSpPr/>
      </dsp:nvSpPr>
      <dsp:spPr>
        <a:xfrm>
          <a:off x="5260646" y="154790"/>
          <a:ext cx="1223673" cy="1223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660F9D-F723-40C1-9B13-11CC53E715B8}">
      <dsp:nvSpPr>
        <dsp:cNvPr id="0" name=""/>
        <dsp:cNvSpPr/>
      </dsp:nvSpPr>
      <dsp:spPr>
        <a:xfrm>
          <a:off x="5517618" y="422010"/>
          <a:ext cx="709730" cy="7097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AE8AF-79CC-4F63-9228-4B7A337B3D7F}">
      <dsp:nvSpPr>
        <dsp:cNvPr id="0" name=""/>
        <dsp:cNvSpPr/>
      </dsp:nvSpPr>
      <dsp:spPr>
        <a:xfrm>
          <a:off x="6583165" y="268102"/>
          <a:ext cx="2884373" cy="1223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ENGAGE YOUR BRAIN</a:t>
          </a:r>
        </a:p>
      </dsp:txBody>
      <dsp:txXfrm>
        <a:off x="6583165" y="268102"/>
        <a:ext cx="2884373" cy="1223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6E670-CBA8-4806-B273-5698CEF74860}">
      <dsp:nvSpPr>
        <dsp:cNvPr id="0" name=""/>
        <dsp:cNvSpPr/>
      </dsp:nvSpPr>
      <dsp:spPr>
        <a:xfrm>
          <a:off x="267820" y="253234"/>
          <a:ext cx="1223673" cy="1223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25070-209C-44CF-A12F-AA6D754A8307}">
      <dsp:nvSpPr>
        <dsp:cNvPr id="0" name=""/>
        <dsp:cNvSpPr/>
      </dsp:nvSpPr>
      <dsp:spPr>
        <a:xfrm>
          <a:off x="524792" y="450151"/>
          <a:ext cx="709730" cy="7097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ACEA96-EB99-41A3-9D29-97DCB8E30A07}">
      <dsp:nvSpPr>
        <dsp:cNvPr id="0" name=""/>
        <dsp:cNvSpPr/>
      </dsp:nvSpPr>
      <dsp:spPr>
        <a:xfrm>
          <a:off x="1753710" y="197006"/>
          <a:ext cx="2884373" cy="1223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MANAGE STRESS</a:t>
          </a:r>
        </a:p>
      </dsp:txBody>
      <dsp:txXfrm>
        <a:off x="1753710" y="197006"/>
        <a:ext cx="2884373" cy="1223673"/>
      </dsp:txXfrm>
    </dsp:sp>
    <dsp:sp modelId="{4F1AAB3B-3722-48B8-9A32-7F524B5FC76C}">
      <dsp:nvSpPr>
        <dsp:cNvPr id="0" name=""/>
        <dsp:cNvSpPr/>
      </dsp:nvSpPr>
      <dsp:spPr>
        <a:xfrm>
          <a:off x="5140663" y="253234"/>
          <a:ext cx="1223673" cy="122367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2C059-D4DA-4E06-98E5-83C8FFF96D78}">
      <dsp:nvSpPr>
        <dsp:cNvPr id="0" name=""/>
        <dsp:cNvSpPr/>
      </dsp:nvSpPr>
      <dsp:spPr>
        <a:xfrm>
          <a:off x="5397635" y="450151"/>
          <a:ext cx="709730" cy="7097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8FC79-5EEE-489A-A08B-48E35C961C2D}">
      <dsp:nvSpPr>
        <dsp:cNvPr id="0" name=""/>
        <dsp:cNvSpPr/>
      </dsp:nvSpPr>
      <dsp:spPr>
        <a:xfrm>
          <a:off x="6386587" y="197006"/>
          <a:ext cx="3364304" cy="1223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spc="1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ONGOING EXERCISE</a:t>
          </a:r>
        </a:p>
      </dsp:txBody>
      <dsp:txXfrm>
        <a:off x="6386587" y="197006"/>
        <a:ext cx="3364304" cy="1223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B346D-E99E-40DD-AF03-46ED90281BEB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5A4F-9A75-41BF-B0FB-C3D49E33D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6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1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62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7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2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44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20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2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2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1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1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9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4A6B4F-EB4A-46C8-8DBC-32BEDB60FDF7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C86FE4-DAF2-4F66-BC08-DB0577742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6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347A6D-D7C1-473E-B895-4FD93C9DE2D9}"/>
              </a:ext>
            </a:extLst>
          </p:cNvPr>
          <p:cNvSpPr txBox="1"/>
          <p:nvPr/>
        </p:nvSpPr>
        <p:spPr>
          <a:xfrm>
            <a:off x="9417820" y="6611779"/>
            <a:ext cx="30632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sz="1000" b="1" spc="11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 of Virginia 2023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F3691C-2D68-4011-8474-44BFD410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550" y="1306286"/>
            <a:ext cx="10866781" cy="3997234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7200" b="1" spc="15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Women Veterans </a:t>
            </a:r>
            <a:br>
              <a:rPr lang="en-US" sz="7200" b="1" spc="150" dirty="0">
                <a:ln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</a:br>
            <a:r>
              <a:rPr lang="en-US" sz="5400" b="1" spc="150" dirty="0">
                <a:ln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“Striving for a Healthier Me”</a:t>
            </a:r>
            <a:endParaRPr lang="en-US" sz="7200" b="1" spc="150" dirty="0">
              <a:ln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065047-F939-4186-99B9-5744588B0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678" y="111244"/>
            <a:ext cx="3489722" cy="992938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</p:pic>
    </p:spTree>
    <p:extLst>
      <p:ext uri="{BB962C8B-B14F-4D97-AF65-F5344CB8AC3E}">
        <p14:creationId xmlns:p14="http://schemas.microsoft.com/office/powerpoint/2010/main" val="292265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B2981-BFE8-675B-FCAD-9E8D906F9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298" y="1609569"/>
            <a:ext cx="3973955" cy="3124201"/>
          </a:xfrm>
          <a:ln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US" spc="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3.665M Births annually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600K Hysterectomies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27M Mammograms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26M PAP Smears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630K Abortions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88K Heart Attacks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100K Mastectomies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69558" y="6445984"/>
            <a:ext cx="4996139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8408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1FA7F9-1C91-81D7-E3AB-94DC207AD89F}"/>
              </a:ext>
            </a:extLst>
          </p:cNvPr>
          <p:cNvSpPr txBox="1"/>
          <p:nvPr/>
        </p:nvSpPr>
        <p:spPr>
          <a:xfrm>
            <a:off x="5572664" y="1247260"/>
            <a:ext cx="580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about these statistics </a:t>
            </a:r>
          </a:p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should disturb all of us?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shares of lower-income women report health status as 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or fair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(by race)</a:t>
            </a:r>
          </a:p>
          <a:p>
            <a:pPr marL="800100" lvl="2" indent="-342900">
              <a:buFont typeface="+mj-lt"/>
              <a:buAutoNum type="alphaLcPeriod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(20%)</a:t>
            </a:r>
          </a:p>
          <a:p>
            <a:pPr marL="800100" lvl="2" indent="-342900">
              <a:buFont typeface="+mj-lt"/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Hispanic (19%)</a:t>
            </a:r>
          </a:p>
          <a:p>
            <a:pPr marL="800100" lvl="2" indent="-342900">
              <a:buFont typeface="+mj-lt"/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(12%)</a:t>
            </a:r>
          </a:p>
          <a:p>
            <a:pPr marL="800100" lvl="2" indent="-342900">
              <a:buFont typeface="+mj-lt"/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Asian (9%)</a:t>
            </a:r>
          </a:p>
          <a:p>
            <a:pPr marL="800100" lvl="2" indent="-342900">
              <a:buFont typeface="+mj-lt"/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61% ages 50-64 and 48% white women and those w/ Medicaid report having a chronic health condition requiring regular monitoring, medical care or medication.</a:t>
            </a:r>
          </a:p>
          <a:p>
            <a:pPr marL="342900" lvl="1" indent="-3429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13D66997-CC69-379B-698D-20E479CA4DAD}"/>
              </a:ext>
            </a:extLst>
          </p:cNvPr>
          <p:cNvSpPr txBox="1">
            <a:spLocks/>
          </p:cNvSpPr>
          <p:nvPr/>
        </p:nvSpPr>
        <p:spPr>
          <a:xfrm>
            <a:off x="1569695" y="158697"/>
            <a:ext cx="10018713" cy="58477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Latest Trends in Women’s Health</a:t>
            </a:r>
          </a:p>
        </p:txBody>
      </p:sp>
    </p:spTree>
    <p:extLst>
      <p:ext uri="{BB962C8B-B14F-4D97-AF65-F5344CB8AC3E}">
        <p14:creationId xmlns:p14="http://schemas.microsoft.com/office/powerpoint/2010/main" val="350448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75467" y="6581140"/>
            <a:ext cx="4996139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8408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EA90C7E-757B-625C-6980-0B63DE2AE83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13560" y="1237027"/>
            <a:ext cx="9939337" cy="461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93% women have seen a health care provider in the past two years, but 73% had a general check-up or well-woman visit.</a:t>
            </a:r>
          </a:p>
          <a:p>
            <a:pPr algn="l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10% with at least one ongoing health condition </a:t>
            </a:r>
            <a:r>
              <a:rPr lang="en-US" sz="1800" b="1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do not </a:t>
            </a: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have a regular health care provider of any type.</a:t>
            </a:r>
          </a:p>
          <a:p>
            <a:pPr algn="l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Many uninsured women, those with Medicaid, and Black and Hispanic women visit health centers or clinics rather than physician’s office. No data </a:t>
            </a: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IDs</a:t>
            </a: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veteran women specifically.</a:t>
            </a:r>
          </a:p>
          <a:p>
            <a:pPr algn="l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 are</a:t>
            </a:r>
            <a:r>
              <a:rPr lang="en-US" sz="1800" b="1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 </a:t>
            </a: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consumers of healthcare than men</a:t>
            </a:r>
          </a:p>
          <a:p>
            <a:pPr lvl="1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Women </a:t>
            </a: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spent $15.4B out-of-pocket</a:t>
            </a:r>
          </a:p>
          <a:p>
            <a:pPr lvl="1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 health decisions made by women (13% are CEOs)</a:t>
            </a:r>
          </a:p>
          <a:p>
            <a:pPr lvl="1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0" i="0" u="none" strike="noStrike" spc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1:4 a</a:t>
            </a: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C-suite women, 1:20 of C-suite women are Black women</a:t>
            </a:r>
          </a:p>
          <a:p>
            <a:pPr lvl="1" fontAlgn="base"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policies are predominantly structured by men; RESULT: healthcare is standardized, women want it individualized</a:t>
            </a:r>
            <a:endParaRPr lang="en-US" sz="1800" b="0" i="0" u="none" strike="noStrike" spc="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12DD7A-B6F6-BDAF-C0E4-3D691F81CAB9}"/>
              </a:ext>
            </a:extLst>
          </p:cNvPr>
          <p:cNvSpPr txBox="1"/>
          <p:nvPr/>
        </p:nvSpPr>
        <p:spPr>
          <a:xfrm>
            <a:off x="1850323" y="5934277"/>
            <a:ext cx="9457455" cy="23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https://www.kff.org/womens-health-policy/issue-brief/womens-health-care-utilization-and-costs-findings-from-the-2020-kff-womens-health-survey/</a:t>
            </a: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B798689A-77BC-7803-ED88-D03BA661BF84}"/>
              </a:ext>
            </a:extLst>
          </p:cNvPr>
          <p:cNvSpPr txBox="1">
            <a:spLocks/>
          </p:cNvSpPr>
          <p:nvPr/>
        </p:nvSpPr>
        <p:spPr>
          <a:xfrm>
            <a:off x="1569695" y="158697"/>
            <a:ext cx="10018713" cy="58477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Latest Trends in Women’s Health</a:t>
            </a:r>
          </a:p>
        </p:txBody>
      </p:sp>
    </p:spTree>
    <p:extLst>
      <p:ext uri="{BB962C8B-B14F-4D97-AF65-F5344CB8AC3E}">
        <p14:creationId xmlns:p14="http://schemas.microsoft.com/office/powerpoint/2010/main" val="108864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21019" y="6409055"/>
            <a:ext cx="4996139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88408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12DD7A-B6F6-BDAF-C0E4-3D691F81CAB9}"/>
              </a:ext>
            </a:extLst>
          </p:cNvPr>
          <p:cNvSpPr txBox="1"/>
          <p:nvPr/>
        </p:nvSpPr>
        <p:spPr>
          <a:xfrm>
            <a:off x="2572279" y="2067783"/>
            <a:ext cx="7576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https://www.kff.org/womens-health-policy/issue-brief/womens-health-care-utilization-and-costs-findings-from-the-2020-kff-womens-health-survey/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B467C9-0D87-F5E2-B6FE-7A7B140DBB77}"/>
              </a:ext>
            </a:extLst>
          </p:cNvPr>
          <p:cNvSpPr txBox="1">
            <a:spLocks/>
          </p:cNvSpPr>
          <p:nvPr/>
        </p:nvSpPr>
        <p:spPr>
          <a:xfrm>
            <a:off x="1484310" y="955902"/>
            <a:ext cx="10018713" cy="23493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determine if these are acceptable options for you: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“Dr-expanders” may include: (a) increasing PCM/PCP responsibilities (Deliver babies); (b) incorporate hiring Doulas for maternity care/delivery [OB/GYNs are increasingly stopping baby delivery for GYN care &amp; surgeries]; (c) Pharm.D. running pain clinics</a:t>
            </a:r>
          </a:p>
          <a:p>
            <a:pPr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healthcare (which could add to veteran healthcare…physical and mental)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F7BDCB-ECFC-F3AC-FF22-3AF9CDAE391B}"/>
              </a:ext>
            </a:extLst>
          </p:cNvPr>
          <p:cNvSpPr txBox="1"/>
          <p:nvPr/>
        </p:nvSpPr>
        <p:spPr>
          <a:xfrm>
            <a:off x="1702274" y="4340540"/>
            <a:ext cx="95827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Resolutions are needed that address: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 of care women vets need, desire (inclusive of all ages)</a:t>
            </a:r>
          </a:p>
          <a:p>
            <a:pPr marL="800100" lvl="1" indent="-342900">
              <a:buClr>
                <a:schemeClr val="accent3">
                  <a:lumMod val="50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 our rights to appropriate and proper healthcare (inclusive of medications, treatments, and services; even in the community)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69377681-9EDC-61C6-B897-92F7496A98CC}"/>
              </a:ext>
            </a:extLst>
          </p:cNvPr>
          <p:cNvSpPr txBox="1">
            <a:spLocks/>
          </p:cNvSpPr>
          <p:nvPr/>
        </p:nvSpPr>
        <p:spPr>
          <a:xfrm>
            <a:off x="1569695" y="158697"/>
            <a:ext cx="10018713" cy="58477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Options to Consider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A51293-1110-F229-919B-C962199938E4}"/>
              </a:ext>
            </a:extLst>
          </p:cNvPr>
          <p:cNvSpPr txBox="1"/>
          <p:nvPr/>
        </p:nvSpPr>
        <p:spPr>
          <a:xfrm>
            <a:off x="3183147" y="3830503"/>
            <a:ext cx="573401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For Us ?</a:t>
            </a:r>
          </a:p>
        </p:txBody>
      </p:sp>
    </p:spTree>
    <p:extLst>
      <p:ext uri="{BB962C8B-B14F-4D97-AF65-F5344CB8AC3E}">
        <p14:creationId xmlns:p14="http://schemas.microsoft.com/office/powerpoint/2010/main" val="245878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E2F6A315-15D3-7899-E77B-95514E449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963560"/>
              </p:ext>
            </p:extLst>
          </p:nvPr>
        </p:nvGraphicFramePr>
        <p:xfrm>
          <a:off x="1320408" y="1700840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1841" y="6518589"/>
            <a:ext cx="7084177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03023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6">
            <a:extLst>
              <a:ext uri="{FF2B5EF4-FFF2-40B4-BE49-F238E27FC236}">
                <a16:creationId xmlns:a16="http://schemas.microsoft.com/office/drawing/2014/main" id="{DE49CCEA-90A9-0765-424B-CC52D5AC98C6}"/>
              </a:ext>
            </a:extLst>
          </p:cNvPr>
          <p:cNvSpPr txBox="1">
            <a:spLocks/>
          </p:cNvSpPr>
          <p:nvPr/>
        </p:nvSpPr>
        <p:spPr>
          <a:xfrm>
            <a:off x="1629366" y="156848"/>
            <a:ext cx="9873657" cy="954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Pillars of Brain Health</a:t>
            </a:r>
          </a:p>
          <a:p>
            <a:r>
              <a:rPr lang="en-US" sz="2400" b="1" i="0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Ways To Mitigate Age-related Cognitive Decline</a:t>
            </a:r>
            <a:endParaRPr lang="en-US" sz="3200" b="1" spc="1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7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E2F6A315-15D3-7899-E77B-95514E449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718104"/>
              </p:ext>
            </p:extLst>
          </p:nvPr>
        </p:nvGraphicFramePr>
        <p:xfrm>
          <a:off x="1484310" y="1762517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4105" y="6518589"/>
            <a:ext cx="7084177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5B1A27-0B9B-611E-AD3E-517786D0E0A6}"/>
              </a:ext>
            </a:extLst>
          </p:cNvPr>
          <p:cNvSpPr txBox="1"/>
          <p:nvPr/>
        </p:nvSpPr>
        <p:spPr>
          <a:xfrm>
            <a:off x="1484310" y="3317058"/>
            <a:ext cx="45178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Isolation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Community Events</a:t>
            </a:r>
          </a:p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 a Regular Game Night/Book Club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1DA128-8630-A8B8-B858-D1FCB7A77BEB}"/>
              </a:ext>
            </a:extLst>
          </p:cNvPr>
          <p:cNvSpPr txBox="1"/>
          <p:nvPr/>
        </p:nvSpPr>
        <p:spPr>
          <a:xfrm>
            <a:off x="7246854" y="3211158"/>
            <a:ext cx="42561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New Things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Pursue New Interests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 Your Thinking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Complex Arts and Crafts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3646E1E7-37B7-25BD-CF8D-E5AE2DE1E400}"/>
              </a:ext>
            </a:extLst>
          </p:cNvPr>
          <p:cNvSpPr txBox="1">
            <a:spLocks/>
          </p:cNvSpPr>
          <p:nvPr/>
        </p:nvSpPr>
        <p:spPr>
          <a:xfrm>
            <a:off x="1629366" y="156848"/>
            <a:ext cx="9873657" cy="954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Pillars of Brain Health</a:t>
            </a:r>
          </a:p>
          <a:p>
            <a:r>
              <a:rPr lang="en-US" sz="2400" b="1" i="0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Ways To Mitigate Age-related Cognitive Decline</a:t>
            </a:r>
            <a:endParaRPr lang="en-US" sz="3200" b="1" spc="1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2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E2F6A315-15D3-7899-E77B-95514E449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28981"/>
              </p:ext>
            </p:extLst>
          </p:nvPr>
        </p:nvGraphicFramePr>
        <p:xfrm>
          <a:off x="1346287" y="1139939"/>
          <a:ext cx="10018713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460050"/>
            <a:ext cx="7084177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5B1A27-0B9B-611E-AD3E-517786D0E0A6}"/>
              </a:ext>
            </a:extLst>
          </p:cNvPr>
          <p:cNvSpPr txBox="1"/>
          <p:nvPr/>
        </p:nvSpPr>
        <p:spPr>
          <a:xfrm>
            <a:off x="1858198" y="2794248"/>
            <a:ext cx="42561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to SAY NO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massage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Prayer/Meditation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Biofeedback Breathing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Smile/Laugh (A LOT)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Green Spaces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1DA128-8630-A8B8-B858-D1FCB7A77BEB}"/>
              </a:ext>
            </a:extLst>
          </p:cNvPr>
          <p:cNvSpPr txBox="1"/>
          <p:nvPr/>
        </p:nvSpPr>
        <p:spPr>
          <a:xfrm>
            <a:off x="6830148" y="2637098"/>
            <a:ext cx="42561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for 150 mins/week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Circulation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Decreases Anxiety &amp; Improves Sleep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Risk of Diabetes, Heart Disease, Depression and Stroke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 Chi, Yoga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 Training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2925EFA1-EA65-0A4D-6335-732468CC44D7}"/>
              </a:ext>
            </a:extLst>
          </p:cNvPr>
          <p:cNvSpPr txBox="1">
            <a:spLocks/>
          </p:cNvSpPr>
          <p:nvPr/>
        </p:nvSpPr>
        <p:spPr>
          <a:xfrm>
            <a:off x="1629366" y="156848"/>
            <a:ext cx="9873657" cy="954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Pillars of Brain Health</a:t>
            </a:r>
          </a:p>
          <a:p>
            <a:r>
              <a:rPr lang="en-US" sz="2400" b="1" i="0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Ways To Mitigate Age-related Cognitive Decline</a:t>
            </a:r>
            <a:endParaRPr lang="en-US" sz="3200" b="1" spc="1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6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667DA4C-3A8B-4468-AE01-C63F50D8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55458" y="6477291"/>
            <a:ext cx="7084177" cy="365125"/>
          </a:xfr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alibri" panose="020F0502020204030204"/>
              </a:rPr>
              <a:t>Department of Virginia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40833" y="6492875"/>
            <a:ext cx="551167" cy="365125"/>
          </a:xfrm>
        </p:spPr>
        <p:txBody>
          <a:bodyPr/>
          <a:lstStyle/>
          <a:p>
            <a:pPr defTabSz="914400">
              <a:defRPr/>
            </a:pPr>
            <a:fld id="{FF9353F9-6FC0-4501-B721-5C92757755E0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20157F-F5E6-426B-B2D1-CAE3B3EA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5B1A27-0B9B-611E-AD3E-517786D0E0A6}"/>
              </a:ext>
            </a:extLst>
          </p:cNvPr>
          <p:cNvSpPr txBox="1"/>
          <p:nvPr/>
        </p:nvSpPr>
        <p:spPr>
          <a:xfrm>
            <a:off x="1629366" y="2650177"/>
            <a:ext cx="46341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Naps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Regular Sleep-Wake schedule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Expose Yourself to Outdoor Light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Accepts Changes in Body’s Internal Clock Shifts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1DA128-8630-A8B8-B858-D1FCB7A77BEB}"/>
              </a:ext>
            </a:extLst>
          </p:cNvPr>
          <p:cNvSpPr txBox="1"/>
          <p:nvPr/>
        </p:nvSpPr>
        <p:spPr>
          <a:xfrm>
            <a:off x="7267096" y="2714693"/>
            <a:ext cx="4361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Sugar/Salt/Caffeine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Antioxidants</a:t>
            </a:r>
          </a:p>
          <a:p>
            <a:pPr marL="342900" indent="-3429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Anti-Inflammatory Diet – offered by VAMC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7EA1606-0964-6DFE-B138-D0FE5872381E}"/>
              </a:ext>
            </a:extLst>
          </p:cNvPr>
          <p:cNvGrpSpPr/>
          <p:nvPr/>
        </p:nvGrpSpPr>
        <p:grpSpPr>
          <a:xfrm>
            <a:off x="1535678" y="1421905"/>
            <a:ext cx="1095950" cy="1112826"/>
            <a:chOff x="1954745" y="2472463"/>
            <a:chExt cx="843396" cy="93242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344BC9-F5C6-D71D-3ADB-A9AC49C99A62}"/>
                </a:ext>
              </a:extLst>
            </p:cNvPr>
            <p:cNvSpPr/>
            <p:nvPr/>
          </p:nvSpPr>
          <p:spPr>
            <a:xfrm>
              <a:off x="1954745" y="2472463"/>
              <a:ext cx="843396" cy="932420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Rectangle 8" descr="Sleep">
              <a:extLst>
                <a:ext uri="{FF2B5EF4-FFF2-40B4-BE49-F238E27FC236}">
                  <a16:creationId xmlns:a16="http://schemas.microsoft.com/office/drawing/2014/main" id="{9E459678-C4C6-827B-E6F9-9B6FA305AEB0}"/>
                </a:ext>
              </a:extLst>
            </p:cNvPr>
            <p:cNvSpPr/>
            <p:nvPr/>
          </p:nvSpPr>
          <p:spPr>
            <a:xfrm>
              <a:off x="2124222" y="2547373"/>
              <a:ext cx="526192" cy="716331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BCBD104-9756-47CF-8A3A-DC2E086E3140}"/>
              </a:ext>
            </a:extLst>
          </p:cNvPr>
          <p:cNvGrpSpPr/>
          <p:nvPr/>
        </p:nvGrpSpPr>
        <p:grpSpPr>
          <a:xfrm>
            <a:off x="2738485" y="1492169"/>
            <a:ext cx="3567423" cy="1873131"/>
            <a:chOff x="4374607" y="1034038"/>
            <a:chExt cx="2732351" cy="160471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B3BA1B6-521A-935D-B022-DD93DEC9F18D}"/>
                </a:ext>
              </a:extLst>
            </p:cNvPr>
            <p:cNvSpPr/>
            <p:nvPr/>
          </p:nvSpPr>
          <p:spPr>
            <a:xfrm>
              <a:off x="4545875" y="1827657"/>
              <a:ext cx="1911857" cy="8110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276036-F536-1018-3128-B9749112D476}"/>
                </a:ext>
              </a:extLst>
            </p:cNvPr>
            <p:cNvSpPr txBox="1"/>
            <p:nvPr/>
          </p:nvSpPr>
          <p:spPr>
            <a:xfrm>
              <a:off x="4374607" y="1034038"/>
              <a:ext cx="2732351" cy="81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RESTORATIVE SLEEP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78DA47-EC85-4C1D-75A8-FCB9EDCE8DE0}"/>
              </a:ext>
            </a:extLst>
          </p:cNvPr>
          <p:cNvGrpSpPr/>
          <p:nvPr/>
        </p:nvGrpSpPr>
        <p:grpSpPr>
          <a:xfrm>
            <a:off x="7087171" y="1452403"/>
            <a:ext cx="1095950" cy="1112826"/>
            <a:chOff x="6178714" y="2463362"/>
            <a:chExt cx="1095950" cy="111282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3C62D0A-2D19-5618-05B7-5B925FA7B71E}"/>
                </a:ext>
              </a:extLst>
            </p:cNvPr>
            <p:cNvSpPr/>
            <p:nvPr/>
          </p:nvSpPr>
          <p:spPr>
            <a:xfrm>
              <a:off x="6178714" y="2463362"/>
              <a:ext cx="1095950" cy="1112826"/>
            </a:xfrm>
            <a:prstGeom prst="ellipse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12" descr="Person Eating">
              <a:extLst>
                <a:ext uri="{FF2B5EF4-FFF2-40B4-BE49-F238E27FC236}">
                  <a16:creationId xmlns:a16="http://schemas.microsoft.com/office/drawing/2014/main" id="{855B931A-F503-2E55-0D20-BD8A0310FC40}"/>
                </a:ext>
              </a:extLst>
            </p:cNvPr>
            <p:cNvSpPr/>
            <p:nvPr/>
          </p:nvSpPr>
          <p:spPr>
            <a:xfrm>
              <a:off x="6358639" y="2676927"/>
              <a:ext cx="736099" cy="629694"/>
            </a:xfrm>
            <a:prstGeom prst="rect">
              <a:avLst/>
            </a:prstGeom>
            <a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695219-23B1-D886-34A6-19E054BBBD5A}"/>
              </a:ext>
            </a:extLst>
          </p:cNvPr>
          <p:cNvGrpSpPr/>
          <p:nvPr/>
        </p:nvGrpSpPr>
        <p:grpSpPr>
          <a:xfrm>
            <a:off x="7396757" y="1584166"/>
            <a:ext cx="3313753" cy="1761656"/>
            <a:chOff x="7775756" y="877092"/>
            <a:chExt cx="3313753" cy="176165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96F426-098F-74CF-8842-87957599C72F}"/>
                </a:ext>
              </a:extLst>
            </p:cNvPr>
            <p:cNvSpPr/>
            <p:nvPr/>
          </p:nvSpPr>
          <p:spPr>
            <a:xfrm>
              <a:off x="7775756" y="1827657"/>
              <a:ext cx="1911857" cy="81109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956678D-FB9C-3F83-FF8E-EA4D8B0670D7}"/>
                </a:ext>
              </a:extLst>
            </p:cNvPr>
            <p:cNvSpPr txBox="1"/>
            <p:nvPr/>
          </p:nvSpPr>
          <p:spPr>
            <a:xfrm>
              <a:off x="8742045" y="877092"/>
              <a:ext cx="2347464" cy="8110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spc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EATING RIGHT</a:t>
              </a:r>
            </a:p>
          </p:txBody>
        </p:sp>
      </p:grpSp>
      <p:sp>
        <p:nvSpPr>
          <p:cNvPr id="21" name="Title 6">
            <a:extLst>
              <a:ext uri="{FF2B5EF4-FFF2-40B4-BE49-F238E27FC236}">
                <a16:creationId xmlns:a16="http://schemas.microsoft.com/office/drawing/2014/main" id="{D5F5B337-096A-F778-1FFB-7C52F18200EC}"/>
              </a:ext>
            </a:extLst>
          </p:cNvPr>
          <p:cNvSpPr txBox="1">
            <a:spLocks/>
          </p:cNvSpPr>
          <p:nvPr/>
        </p:nvSpPr>
        <p:spPr>
          <a:xfrm>
            <a:off x="1629366" y="156848"/>
            <a:ext cx="9873657" cy="95410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 Pillars of Brain Health</a:t>
            </a:r>
          </a:p>
          <a:p>
            <a:r>
              <a:rPr lang="en-US" sz="2400" b="1" i="0" spc="12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Ways To Mitigate Age-related Cognitive Decline</a:t>
            </a:r>
            <a:endParaRPr lang="en-US" sz="3200" b="1" spc="1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79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1269546" y="830661"/>
            <a:ext cx="10084905" cy="60016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Department of Virginia</a:t>
            </a:r>
            <a:br>
              <a:rPr lang="en-US" sz="54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Disabled American Veterans</a:t>
            </a:r>
            <a:br>
              <a:rPr lang="en-US" sz="54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P.O. Box 7176</a:t>
            </a:r>
            <a:br>
              <a:rPr lang="en-US" sz="44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Roanoke, VA  24019-0147</a:t>
            </a:r>
            <a:br>
              <a:rPr lang="en-US" sz="44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540-206-2575       </a:t>
            </a:r>
            <a:r>
              <a:rPr lang="en-US" sz="1800" b="1" i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 free</a:t>
            </a:r>
            <a:r>
              <a:rPr lang="en-US" sz="18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866-706-5889</a:t>
            </a:r>
            <a:br>
              <a:rPr lang="en-US" sz="24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</a:t>
            </a:r>
            <a:r>
              <a:rPr lang="en-US" sz="20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8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irginia</a:t>
            </a:r>
            <a:r>
              <a:rPr lang="en-US" sz="20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</a:t>
            </a:r>
            <a:r>
              <a:rPr lang="en-US" sz="18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.org </a:t>
            </a:r>
            <a:br>
              <a:rPr lang="en-US" sz="16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en-US" sz="12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@DAVVirginia                     </a:t>
            </a:r>
            <a:br>
              <a:rPr lang="en-US" sz="16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br>
              <a:rPr lang="en-US" sz="14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b="1" dirty="0">
                <a:ln/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b="1" dirty="0">
              <a:ln/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3524" y="6650379"/>
            <a:ext cx="7736306" cy="199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07000"/>
              </a:lnSpc>
              <a:defRPr/>
            </a:pPr>
            <a:r>
              <a:rPr lang="en-US" sz="7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part of this work covered by the copyright herein may be reproduced or used in any form or by any means without permission from DAV-Department of Virginia</a:t>
            </a:r>
          </a:p>
        </p:txBody>
      </p:sp>
      <p:sp>
        <p:nvSpPr>
          <p:cNvPr id="6" name="Rectangle 5"/>
          <p:cNvSpPr/>
          <p:nvPr/>
        </p:nvSpPr>
        <p:spPr>
          <a:xfrm>
            <a:off x="2603524" y="6487453"/>
            <a:ext cx="641395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7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2023 DAV-Department of Virginia. ALL RIGHTS RESERVED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CE876A6-7AE7-4680-8C7A-218CC5870907}"/>
              </a:ext>
            </a:extLst>
          </p:cNvPr>
          <p:cNvGrpSpPr/>
          <p:nvPr/>
        </p:nvGrpSpPr>
        <p:grpSpPr>
          <a:xfrm>
            <a:off x="5398942" y="5288856"/>
            <a:ext cx="1826112" cy="418099"/>
            <a:chOff x="4375880" y="5178700"/>
            <a:chExt cx="1826112" cy="4180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03051" y="5183045"/>
              <a:ext cx="498941" cy="40114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5880" y="5211431"/>
              <a:ext cx="382225" cy="3822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9899" y="5178700"/>
              <a:ext cx="412548" cy="418099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C92395E-84F8-4EFB-A47D-F324FCE97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482" y="69574"/>
            <a:ext cx="761426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122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 WVC Convention_2023</Template>
  <TotalTime>948</TotalTime>
  <Words>699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Nova</vt:lpstr>
      <vt:lpstr>Calibri</vt:lpstr>
      <vt:lpstr>Corbel</vt:lpstr>
      <vt:lpstr>Wingdings</vt:lpstr>
      <vt:lpstr>Parallax</vt:lpstr>
      <vt:lpstr>Women Veterans  “Striving for a Healthier Me”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Department of Virginia Disabled American Veterans P.O. Box 7176 Roanoke, VA  24019-0147  540-206-2575       toll free: 866-706-5889  www.VirginiaDAV.org                                                           @DAVVirginia                      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M.T. Felder</dc:creator>
  <cp:lastModifiedBy>Jim Procunier</cp:lastModifiedBy>
  <cp:revision>6</cp:revision>
  <dcterms:created xsi:type="dcterms:W3CDTF">2023-05-19T04:32:22Z</dcterms:created>
  <dcterms:modified xsi:type="dcterms:W3CDTF">2023-11-02T20:10:14Z</dcterms:modified>
</cp:coreProperties>
</file>