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E5CC"/>
          </a:solidFill>
        </a:fill>
      </a:tcStyle>
    </a:wholeTbl>
    <a:band2H>
      <a:tcTxStyle/>
      <a:tcStyle>
        <a:tcBdr/>
        <a:fill>
          <a:solidFill>
            <a:srgbClr val="EDF2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CE5"/>
          </a:solidFill>
        </a:fill>
      </a:tcStyle>
    </a:wholeTbl>
    <a:band2H>
      <a:tcTxStyle/>
      <a:tcStyle>
        <a:tcBdr/>
        <a:fill>
          <a:solidFill>
            <a:srgbClr val="E7EEF2"/>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7E2CE"/>
          </a:solidFill>
        </a:fill>
      </a:tcStyle>
    </a:wholeTbl>
    <a:band2H>
      <a:tcTxStyle/>
      <a:tcStyle>
        <a:tcBdr/>
        <a:fill>
          <a:solidFill>
            <a:srgbClr val="F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xfrm>
            <a:off x="1143000" y="685800"/>
            <a:ext cx="4572000" cy="3429000"/>
          </a:xfrm>
          <a:prstGeom prst="rect">
            <a:avLst/>
          </a:prstGeom>
        </p:spPr>
        <p:txBody>
          <a:bodyPr/>
          <a:lstStyle/>
          <a:p>
            <a:endParaRPr/>
          </a:p>
        </p:txBody>
      </p:sp>
      <p:sp>
        <p:nvSpPr>
          <p:cNvPr id="229" name="Shape 22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4" name="Group 18"/>
          <p:cNvGrpSpPr/>
          <p:nvPr/>
        </p:nvGrpSpPr>
        <p:grpSpPr>
          <a:xfrm>
            <a:off x="546098" y="-4765"/>
            <a:ext cx="5014917" cy="6862768"/>
            <a:chOff x="0" y="0"/>
            <a:chExt cx="5014916" cy="6862766"/>
          </a:xfrm>
        </p:grpSpPr>
        <p:sp>
          <p:nvSpPr>
            <p:cNvPr id="18" name="Freeform 6"/>
            <p:cNvSpPr/>
            <p:nvPr/>
          </p:nvSpPr>
          <p:spPr>
            <a:xfrm>
              <a:off x="438150" y="-1"/>
              <a:ext cx="1063627" cy="2782891"/>
            </a:xfrm>
            <a:custGeom>
              <a:avLst/>
              <a:gdLst/>
              <a:ahLst/>
              <a:cxnLst>
                <a:cxn ang="0">
                  <a:pos x="wd2" y="hd2"/>
                </a:cxn>
                <a:cxn ang="5400000">
                  <a:pos x="wd2" y="hd2"/>
                </a:cxn>
                <a:cxn ang="10800000">
                  <a:pos x="wd2" y="hd2"/>
                </a:cxn>
                <a:cxn ang="16200000">
                  <a:pos x="wd2" y="hd2"/>
                </a:cxn>
              </a:cxnLst>
              <a:rect l="0" t="0" r="r" b="b"/>
              <a:pathLst>
                <a:path w="21600" h="21600" extrusionOk="0">
                  <a:moveTo>
                    <a:pt x="0" y="20898"/>
                  </a:moveTo>
                  <a:lnTo>
                    <a:pt x="7254" y="21600"/>
                  </a:lnTo>
                  <a:lnTo>
                    <a:pt x="21600" y="0"/>
                  </a:lnTo>
                  <a:lnTo>
                    <a:pt x="13863" y="0"/>
                  </a:lnTo>
                  <a:lnTo>
                    <a:pt x="0" y="20898"/>
                  </a:lnTo>
                  <a:close/>
                </a:path>
              </a:pathLst>
            </a:custGeom>
            <a:solidFill>
              <a:schemeClr val="accent1"/>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19" name="Freeform 7"/>
            <p:cNvSpPr/>
            <p:nvPr/>
          </p:nvSpPr>
          <p:spPr>
            <a:xfrm>
              <a:off x="0" y="-1"/>
              <a:ext cx="1035052" cy="2673353"/>
            </a:xfrm>
            <a:custGeom>
              <a:avLst/>
              <a:gdLst/>
              <a:ahLst/>
              <a:cxnLst>
                <a:cxn ang="0">
                  <a:pos x="wd2" y="hd2"/>
                </a:cxn>
                <a:cxn ang="5400000">
                  <a:pos x="wd2" y="hd2"/>
                </a:cxn>
                <a:cxn ang="10800000">
                  <a:pos x="wd2" y="hd2"/>
                </a:cxn>
                <a:cxn ang="16200000">
                  <a:pos x="wd2" y="hd2"/>
                </a:cxn>
              </a:cxnLst>
              <a:rect l="0" t="0" r="r" b="b"/>
              <a:pathLst>
                <a:path w="21600" h="21600" extrusionOk="0">
                  <a:moveTo>
                    <a:pt x="7454" y="21600"/>
                  </a:moveTo>
                  <a:lnTo>
                    <a:pt x="21600" y="0"/>
                  </a:lnTo>
                  <a:lnTo>
                    <a:pt x="13616" y="0"/>
                  </a:lnTo>
                  <a:lnTo>
                    <a:pt x="0" y="20869"/>
                  </a:lnTo>
                  <a:lnTo>
                    <a:pt x="7255" y="21562"/>
                  </a:lnTo>
                  <a:lnTo>
                    <a:pt x="7454" y="21600"/>
                  </a:lnTo>
                  <a:close/>
                </a:path>
              </a:pathLst>
            </a:custGeom>
            <a:solidFill>
              <a:srgbClr val="595959"/>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20" name="Freeform 9"/>
            <p:cNvSpPr/>
            <p:nvPr/>
          </p:nvSpPr>
          <p:spPr>
            <a:xfrm>
              <a:off x="-1" y="2587625"/>
              <a:ext cx="2693991" cy="427514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645" y="21600"/>
                  </a:lnTo>
                  <a:lnTo>
                    <a:pt x="21600" y="21600"/>
                  </a:lnTo>
                  <a:lnTo>
                    <a:pt x="0" y="0"/>
                  </a:lnTo>
                  <a:close/>
                </a:path>
              </a:pathLst>
            </a:custGeom>
            <a:solidFill>
              <a:srgbClr val="262626"/>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21" name="Freeform 10"/>
            <p:cNvSpPr/>
            <p:nvPr/>
          </p:nvSpPr>
          <p:spPr>
            <a:xfrm>
              <a:off x="442911" y="2697163"/>
              <a:ext cx="3332166" cy="416560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0797" y="21600"/>
                  </a:lnTo>
                  <a:lnTo>
                    <a:pt x="21600" y="21600"/>
                  </a:lnTo>
                  <a:close/>
                </a:path>
              </a:pathLst>
            </a:custGeom>
            <a:solidFill>
              <a:srgbClr val="455A1A"/>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22" name="Freeform 11"/>
            <p:cNvSpPr/>
            <p:nvPr/>
          </p:nvSpPr>
          <p:spPr>
            <a:xfrm>
              <a:off x="438150" y="2692400"/>
              <a:ext cx="4576766" cy="41703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2" y="25"/>
                  </a:lnTo>
                  <a:lnTo>
                    <a:pt x="15749" y="21600"/>
                  </a:lnTo>
                  <a:lnTo>
                    <a:pt x="21600" y="21600"/>
                  </a:lnTo>
                  <a:lnTo>
                    <a:pt x="1686" y="469"/>
                  </a:lnTo>
                  <a:lnTo>
                    <a:pt x="0" y="0"/>
                  </a:lnTo>
                  <a:close/>
                </a:path>
              </a:pathLst>
            </a:custGeom>
            <a:solidFill>
              <a:srgbClr val="688727"/>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23" name="Freeform 12"/>
            <p:cNvSpPr/>
            <p:nvPr/>
          </p:nvSpPr>
          <p:spPr>
            <a:xfrm>
              <a:off x="0" y="2582863"/>
              <a:ext cx="3584578" cy="427990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525" y="889"/>
                  </a:lnTo>
                  <a:lnTo>
                    <a:pt x="2181" y="481"/>
                  </a:lnTo>
                  <a:lnTo>
                    <a:pt x="2152" y="457"/>
                  </a:lnTo>
                  <a:lnTo>
                    <a:pt x="0" y="0"/>
                  </a:lnTo>
                  <a:lnTo>
                    <a:pt x="0" y="24"/>
                  </a:lnTo>
                  <a:lnTo>
                    <a:pt x="16233" y="21600"/>
                  </a:lnTo>
                  <a:lnTo>
                    <a:pt x="21600" y="21600"/>
                  </a:lnTo>
                  <a:close/>
                </a:path>
              </a:pathLst>
            </a:custGeom>
            <a:solidFill>
              <a:srgbClr val="404040"/>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grpSp>
      <p:sp>
        <p:nvSpPr>
          <p:cNvPr id="25" name="Title Text"/>
          <p:cNvSpPr txBox="1">
            <a:spLocks noGrp="1"/>
          </p:cNvSpPr>
          <p:nvPr>
            <p:ph type="title"/>
          </p:nvPr>
        </p:nvSpPr>
        <p:spPr>
          <a:xfrm>
            <a:off x="2928399" y="1380067"/>
            <a:ext cx="8574625" cy="2616201"/>
          </a:xfrm>
          <a:prstGeom prst="rect">
            <a:avLst/>
          </a:prstGeom>
        </p:spPr>
        <p:txBody>
          <a:bodyPr anchor="b"/>
          <a:lstStyle>
            <a:lvl1pPr algn="r">
              <a:defRPr sz="6000"/>
            </a:lvl1pPr>
          </a:lstStyle>
          <a:p>
            <a:r>
              <a:t>Title Text</a:t>
            </a:r>
          </a:p>
        </p:txBody>
      </p:sp>
      <p:sp>
        <p:nvSpPr>
          <p:cNvPr id="26" name="Body Level One…"/>
          <p:cNvSpPr txBox="1">
            <a:spLocks noGrp="1"/>
          </p:cNvSpPr>
          <p:nvPr>
            <p:ph type="body" sz="quarter" idx="1"/>
          </p:nvPr>
        </p:nvSpPr>
        <p:spPr>
          <a:xfrm>
            <a:off x="4515377" y="3996266"/>
            <a:ext cx="6987645" cy="1388536"/>
          </a:xfrm>
          <a:prstGeom prst="rect">
            <a:avLst/>
          </a:prstGeom>
        </p:spPr>
        <p:txBody>
          <a:bodyPr anchor="t"/>
          <a:lstStyle>
            <a:lvl1pPr marL="0" indent="0" algn="r">
              <a:buClrTx/>
              <a:buSzTx/>
              <a:buFontTx/>
              <a:buNone/>
              <a:defRPr sz="2100"/>
            </a:lvl1pPr>
            <a:lvl2pPr marL="0" indent="0" algn="r">
              <a:buClrTx/>
              <a:buSzTx/>
              <a:buFontTx/>
              <a:buNone/>
              <a:defRPr sz="2100"/>
            </a:lvl2pPr>
            <a:lvl3pPr marL="0" indent="0" algn="r">
              <a:buClrTx/>
              <a:buSzTx/>
              <a:buFontTx/>
              <a:buNone/>
              <a:defRPr sz="2100"/>
            </a:lvl3pPr>
            <a:lvl4pPr marL="0" indent="0" algn="r">
              <a:buClrTx/>
              <a:buSzTx/>
              <a:buFontTx/>
              <a:buNone/>
              <a:defRPr sz="2100"/>
            </a:lvl4pPr>
            <a:lvl5pPr marL="0" indent="0" algn="r">
              <a:buClrTx/>
              <a:buSzTx/>
              <a:buFontTx/>
              <a:buNone/>
              <a:defRPr sz="2100"/>
            </a:lvl5pPr>
          </a:lstStyle>
          <a:p>
            <a:r>
              <a:t>Body Level One</a:t>
            </a:r>
          </a:p>
          <a:p>
            <a:pPr lvl="1"/>
            <a:r>
              <a:t>Body Level Two</a:t>
            </a:r>
          </a:p>
          <a:p>
            <a:pPr lvl="2"/>
            <a:r>
              <a:t>Body Level Three</a:t>
            </a:r>
          </a:p>
          <a:p>
            <a:pPr lvl="3"/>
            <a:r>
              <a:t>Body Level Four</a:t>
            </a:r>
          </a:p>
          <a:p>
            <a:pPr lvl="4"/>
            <a:r>
              <a:t>Body Level Five</a:t>
            </a:r>
          </a:p>
        </p:txBody>
      </p:sp>
      <p:sp>
        <p:nvSpPr>
          <p:cNvPr id="27"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anoramic Picture with Caption">
    <p:spTree>
      <p:nvGrpSpPr>
        <p:cNvPr id="1" name=""/>
        <p:cNvGrpSpPr/>
        <p:nvPr/>
      </p:nvGrpSpPr>
      <p:grpSpPr>
        <a:xfrm>
          <a:off x="0" y="0"/>
          <a:ext cx="0" cy="0"/>
          <a:chOff x="0" y="0"/>
          <a:chExt cx="0" cy="0"/>
        </a:xfrm>
      </p:grpSpPr>
      <p:sp>
        <p:nvSpPr>
          <p:cNvPr id="106" name="Title Text"/>
          <p:cNvSpPr txBox="1">
            <a:spLocks noGrp="1"/>
          </p:cNvSpPr>
          <p:nvPr>
            <p:ph type="title"/>
          </p:nvPr>
        </p:nvSpPr>
        <p:spPr>
          <a:xfrm>
            <a:off x="1484311" y="4732863"/>
            <a:ext cx="10018711" cy="566740"/>
          </a:xfrm>
          <a:prstGeom prst="rect">
            <a:avLst/>
          </a:prstGeom>
        </p:spPr>
        <p:txBody>
          <a:bodyPr anchor="b"/>
          <a:lstStyle>
            <a:lvl1pPr>
              <a:defRPr sz="2400"/>
            </a:lvl1pPr>
          </a:lstStyle>
          <a:p>
            <a:r>
              <a:t>Title Text</a:t>
            </a:r>
          </a:p>
        </p:txBody>
      </p:sp>
      <p:sp>
        <p:nvSpPr>
          <p:cNvPr id="107" name="Picture Placeholder 2"/>
          <p:cNvSpPr>
            <a:spLocks noGrp="1"/>
          </p:cNvSpPr>
          <p:nvPr>
            <p:ph type="pic" sz="half" idx="21"/>
          </p:nvPr>
        </p:nvSpPr>
        <p:spPr>
          <a:xfrm>
            <a:off x="2386010" y="932112"/>
            <a:ext cx="8225945" cy="3164976"/>
          </a:xfrm>
          <a:prstGeom prst="rect">
            <a:avLst/>
          </a:prstGeom>
          <a:ln w="38100">
            <a:solidFill>
              <a:srgbClr val="B2B7B8"/>
            </a:solidFill>
            <a:round/>
          </a:ln>
        </p:spPr>
        <p:txBody>
          <a:bodyPr lIns="91439" tIns="45719" rIns="91439" bIns="45719" anchor="t">
            <a:noAutofit/>
          </a:bodyPr>
          <a:lstStyle/>
          <a:p>
            <a:endParaRPr/>
          </a:p>
        </p:txBody>
      </p:sp>
      <p:sp>
        <p:nvSpPr>
          <p:cNvPr id="108" name="Body Level One…"/>
          <p:cNvSpPr txBox="1">
            <a:spLocks noGrp="1"/>
          </p:cNvSpPr>
          <p:nvPr>
            <p:ph type="body" sz="quarter" idx="1"/>
          </p:nvPr>
        </p:nvSpPr>
        <p:spPr>
          <a:xfrm>
            <a:off x="1484311" y="5299602"/>
            <a:ext cx="10018711" cy="493714"/>
          </a:xfrm>
          <a:prstGeom prst="rect">
            <a:avLst/>
          </a:prstGeom>
        </p:spPr>
        <p:txBody>
          <a:bodyPr/>
          <a:lstStyle>
            <a:lvl1pPr marL="0" indent="0" algn="ctr">
              <a:buClrTx/>
              <a:buSzTx/>
              <a:buFontTx/>
              <a:buNone/>
              <a:defRPr sz="1400"/>
            </a:lvl1pPr>
            <a:lvl2pPr marL="0" indent="0" algn="ctr">
              <a:buClrTx/>
              <a:buSzTx/>
              <a:buFontTx/>
              <a:buNone/>
              <a:defRPr sz="1400"/>
            </a:lvl2pPr>
            <a:lvl3pPr marL="0" indent="0" algn="ctr">
              <a:buClrTx/>
              <a:buSzTx/>
              <a:buFontTx/>
              <a:buNone/>
              <a:defRPr sz="1400"/>
            </a:lvl3pPr>
            <a:lvl4pPr marL="0" indent="0" algn="ctr">
              <a:buClrTx/>
              <a:buSzTx/>
              <a:buFontTx/>
              <a:buNone/>
              <a:defRPr sz="1400"/>
            </a:lvl4pPr>
            <a:lvl5pPr marL="0" indent="0" algn="ctr">
              <a:buClrTx/>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09"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Caption">
    <p:spTree>
      <p:nvGrpSpPr>
        <p:cNvPr id="1" name=""/>
        <p:cNvGrpSpPr/>
        <p:nvPr/>
      </p:nvGrpSpPr>
      <p:grpSpPr>
        <a:xfrm>
          <a:off x="0" y="0"/>
          <a:ext cx="0" cy="0"/>
          <a:chOff x="0" y="0"/>
          <a:chExt cx="0" cy="0"/>
        </a:xfrm>
      </p:grpSpPr>
      <p:sp>
        <p:nvSpPr>
          <p:cNvPr id="116" name="Title Text"/>
          <p:cNvSpPr txBox="1">
            <a:spLocks noGrp="1"/>
          </p:cNvSpPr>
          <p:nvPr>
            <p:ph type="title"/>
          </p:nvPr>
        </p:nvSpPr>
        <p:spPr>
          <a:xfrm>
            <a:off x="1484312" y="685800"/>
            <a:ext cx="10018711" cy="3048000"/>
          </a:xfrm>
          <a:prstGeom prst="rect">
            <a:avLst/>
          </a:prstGeom>
        </p:spPr>
        <p:txBody>
          <a:bodyPr/>
          <a:lstStyle>
            <a:lvl1pPr>
              <a:defRPr sz="3200"/>
            </a:lvl1pPr>
          </a:lstStyle>
          <a:p>
            <a:r>
              <a:t>Title Text</a:t>
            </a:r>
          </a:p>
        </p:txBody>
      </p:sp>
      <p:sp>
        <p:nvSpPr>
          <p:cNvPr id="117" name="Body Level One…"/>
          <p:cNvSpPr txBox="1">
            <a:spLocks noGrp="1"/>
          </p:cNvSpPr>
          <p:nvPr>
            <p:ph type="body" sz="quarter" idx="1"/>
          </p:nvPr>
        </p:nvSpPr>
        <p:spPr>
          <a:xfrm>
            <a:off x="1484312" y="4343400"/>
            <a:ext cx="10018715" cy="1447800"/>
          </a:xfrm>
          <a:prstGeom prst="rect">
            <a:avLst/>
          </a:prstGeom>
        </p:spPr>
        <p:txBody>
          <a:bodyPr/>
          <a:lstStyle>
            <a:lvl1pPr marL="0" indent="0" algn="ctr">
              <a:buClrTx/>
              <a:buSzTx/>
              <a:buFontTx/>
              <a:buNone/>
              <a:defRPr sz="2000"/>
            </a:lvl1pPr>
            <a:lvl2pPr marL="0" indent="0" algn="ctr">
              <a:buClrTx/>
              <a:buSzTx/>
              <a:buFontTx/>
              <a:buNone/>
              <a:defRPr sz="2000"/>
            </a:lvl2pPr>
            <a:lvl3pPr marL="0" indent="0" algn="ctr">
              <a:buClrTx/>
              <a:buSzTx/>
              <a:buFontTx/>
              <a:buNone/>
              <a:defRPr sz="2000"/>
            </a:lvl3pPr>
            <a:lvl4pPr marL="0" indent="0" algn="ctr">
              <a:buClrTx/>
              <a:buSzTx/>
              <a:buFontTx/>
              <a:buNone/>
              <a:defRPr sz="2000"/>
            </a:lvl4pPr>
            <a:lvl5pPr marL="0" indent="0" algn="ctr">
              <a:buClrTx/>
              <a:buSzTx/>
              <a:buFontTx/>
              <a:buNone/>
              <a:defRPr sz="2000"/>
            </a:lvl5pPr>
          </a:lstStyle>
          <a:p>
            <a:r>
              <a:t>Body Level One</a:t>
            </a:r>
          </a:p>
          <a:p>
            <a:pPr lvl="1"/>
            <a:r>
              <a:t>Body Level Two</a:t>
            </a:r>
          </a:p>
          <a:p>
            <a:pPr lvl="2"/>
            <a:r>
              <a:t>Body Level Three</a:t>
            </a:r>
          </a:p>
          <a:p>
            <a:pPr lvl="3"/>
            <a:r>
              <a:t>Body Level Four</a:t>
            </a:r>
          </a:p>
          <a:p>
            <a:pPr lvl="4"/>
            <a:r>
              <a:t>Body Level Five</a:t>
            </a:r>
          </a:p>
        </p:txBody>
      </p:sp>
      <p:sp>
        <p:nvSpPr>
          <p:cNvPr id="118"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with Caption">
    <p:spTree>
      <p:nvGrpSpPr>
        <p:cNvPr id="1" name=""/>
        <p:cNvGrpSpPr/>
        <p:nvPr/>
      </p:nvGrpSpPr>
      <p:grpSpPr>
        <a:xfrm>
          <a:off x="0" y="0"/>
          <a:ext cx="0" cy="0"/>
          <a:chOff x="0" y="0"/>
          <a:chExt cx="0" cy="0"/>
        </a:xfrm>
      </p:grpSpPr>
      <p:sp>
        <p:nvSpPr>
          <p:cNvPr id="125" name="TextBox 13"/>
          <p:cNvSpPr txBox="1"/>
          <p:nvPr/>
        </p:nvSpPr>
        <p:spPr>
          <a:xfrm>
            <a:off x="1644331" y="531840"/>
            <a:ext cx="518162" cy="12471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defRPr sz="8000" cap="all">
                <a:latin typeface="Corbel"/>
                <a:ea typeface="Corbel"/>
                <a:cs typeface="Corbel"/>
                <a:sym typeface="Corbel"/>
              </a:defRPr>
            </a:lvl1pPr>
          </a:lstStyle>
          <a:p>
            <a:r>
              <a:t>“</a:t>
            </a:r>
          </a:p>
        </p:txBody>
      </p:sp>
      <p:sp>
        <p:nvSpPr>
          <p:cNvPr id="126" name="TextBox 14"/>
          <p:cNvSpPr txBox="1"/>
          <p:nvPr/>
        </p:nvSpPr>
        <p:spPr>
          <a:xfrm>
            <a:off x="10939143" y="2488217"/>
            <a:ext cx="518162" cy="12471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r">
              <a:defRPr sz="8000" cap="all">
                <a:latin typeface="Corbel"/>
                <a:ea typeface="Corbel"/>
                <a:cs typeface="Corbel"/>
                <a:sym typeface="Corbel"/>
              </a:defRPr>
            </a:lvl1pPr>
          </a:lstStyle>
          <a:p>
            <a:r>
              <a:t>”</a:t>
            </a:r>
          </a:p>
        </p:txBody>
      </p:sp>
      <p:sp>
        <p:nvSpPr>
          <p:cNvPr id="127" name="Title Text"/>
          <p:cNvSpPr txBox="1">
            <a:spLocks noGrp="1"/>
          </p:cNvSpPr>
          <p:nvPr>
            <p:ph type="title"/>
          </p:nvPr>
        </p:nvSpPr>
        <p:spPr>
          <a:xfrm>
            <a:off x="2208210" y="685800"/>
            <a:ext cx="8990015" cy="2743200"/>
          </a:xfrm>
          <a:prstGeom prst="rect">
            <a:avLst/>
          </a:prstGeom>
        </p:spPr>
        <p:txBody>
          <a:bodyPr/>
          <a:lstStyle>
            <a:lvl1pPr>
              <a:defRPr sz="3200"/>
            </a:lvl1pPr>
          </a:lstStyle>
          <a:p>
            <a:r>
              <a:t>Title Text</a:t>
            </a:r>
          </a:p>
        </p:txBody>
      </p:sp>
      <p:sp>
        <p:nvSpPr>
          <p:cNvPr id="128" name="Body Level One…"/>
          <p:cNvSpPr txBox="1">
            <a:spLocks noGrp="1"/>
          </p:cNvSpPr>
          <p:nvPr>
            <p:ph type="body" sz="quarter" idx="1"/>
          </p:nvPr>
        </p:nvSpPr>
        <p:spPr>
          <a:xfrm>
            <a:off x="2436809" y="3428998"/>
            <a:ext cx="8532818" cy="381002"/>
          </a:xfrm>
          <a:prstGeom prst="rect">
            <a:avLst/>
          </a:prstGeom>
        </p:spPr>
        <p:txBody>
          <a:bodyPr/>
          <a:lstStyle>
            <a:lvl1pPr marL="0" indent="0">
              <a:buClrTx/>
              <a:buSzTx/>
              <a:buFontTx/>
              <a:buNone/>
              <a:defRPr sz="1800"/>
            </a:lvl1pPr>
            <a:lvl2pPr marL="0" indent="0">
              <a:buClrTx/>
              <a:buSzTx/>
              <a:buFontTx/>
              <a:buNone/>
              <a:defRPr sz="1800"/>
            </a:lvl2pPr>
            <a:lvl3pPr marL="0" indent="0">
              <a:buClrTx/>
              <a:buSzTx/>
              <a:buFontTx/>
              <a:buNone/>
              <a:defRPr sz="1800"/>
            </a:lvl3pPr>
            <a:lvl4pPr marL="0" indent="0">
              <a:buClrTx/>
              <a:buSzTx/>
              <a:buFontTx/>
              <a:buNone/>
              <a:defRPr sz="1800"/>
            </a:lvl4pPr>
            <a:lvl5pPr marL="0" indent="0">
              <a:buClrTx/>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129" name="Text Placeholder 2"/>
          <p:cNvSpPr>
            <a:spLocks noGrp="1"/>
          </p:cNvSpPr>
          <p:nvPr>
            <p:ph type="body" sz="quarter" idx="21"/>
          </p:nvPr>
        </p:nvSpPr>
        <p:spPr>
          <a:xfrm>
            <a:off x="1484311" y="4343400"/>
            <a:ext cx="10018711" cy="1447800"/>
          </a:xfrm>
          <a:prstGeom prst="rect">
            <a:avLst/>
          </a:prstGeom>
        </p:spPr>
        <p:txBody>
          <a:bodyPr/>
          <a:lstStyle/>
          <a:p>
            <a:endParaRPr/>
          </a:p>
        </p:txBody>
      </p:sp>
      <p:sp>
        <p:nvSpPr>
          <p:cNvPr id="130"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ame Card">
    <p:spTree>
      <p:nvGrpSpPr>
        <p:cNvPr id="1" name=""/>
        <p:cNvGrpSpPr/>
        <p:nvPr/>
      </p:nvGrpSpPr>
      <p:grpSpPr>
        <a:xfrm>
          <a:off x="0" y="0"/>
          <a:ext cx="0" cy="0"/>
          <a:chOff x="0" y="0"/>
          <a:chExt cx="0" cy="0"/>
        </a:xfrm>
      </p:grpSpPr>
      <p:sp>
        <p:nvSpPr>
          <p:cNvPr id="137" name="Title Text"/>
          <p:cNvSpPr txBox="1">
            <a:spLocks noGrp="1"/>
          </p:cNvSpPr>
          <p:nvPr>
            <p:ph type="title"/>
          </p:nvPr>
        </p:nvSpPr>
        <p:spPr>
          <a:xfrm>
            <a:off x="1484312" y="3308579"/>
            <a:ext cx="10018711" cy="1468802"/>
          </a:xfrm>
          <a:prstGeom prst="rect">
            <a:avLst/>
          </a:prstGeom>
        </p:spPr>
        <p:txBody>
          <a:bodyPr anchor="b"/>
          <a:lstStyle>
            <a:lvl1pPr algn="r">
              <a:defRPr sz="3200"/>
            </a:lvl1pPr>
          </a:lstStyle>
          <a:p>
            <a:r>
              <a:t>Title Text</a:t>
            </a:r>
          </a:p>
        </p:txBody>
      </p:sp>
      <p:sp>
        <p:nvSpPr>
          <p:cNvPr id="138" name="Body Level One…"/>
          <p:cNvSpPr txBox="1">
            <a:spLocks noGrp="1"/>
          </p:cNvSpPr>
          <p:nvPr>
            <p:ph type="body" sz="quarter" idx="1"/>
          </p:nvPr>
        </p:nvSpPr>
        <p:spPr>
          <a:xfrm>
            <a:off x="1484312" y="4777380"/>
            <a:ext cx="10018711" cy="860402"/>
          </a:xfrm>
          <a:prstGeom prst="rect">
            <a:avLst/>
          </a:prstGeom>
        </p:spPr>
        <p:txBody>
          <a:bodyPr anchor="t"/>
          <a:lstStyle>
            <a:lvl1pPr marL="0" indent="0" algn="r">
              <a:buClrTx/>
              <a:buSzTx/>
              <a:buFontTx/>
              <a:buNone/>
              <a:defRPr sz="2000"/>
            </a:lvl1pPr>
            <a:lvl2pPr marL="0" indent="0" algn="r">
              <a:buClrTx/>
              <a:buSzTx/>
              <a:buFontTx/>
              <a:buNone/>
              <a:defRPr sz="2000"/>
            </a:lvl2pPr>
            <a:lvl3pPr marL="0" indent="0" algn="r">
              <a:buClrTx/>
              <a:buSzTx/>
              <a:buFontTx/>
              <a:buNone/>
              <a:defRPr sz="2000"/>
            </a:lvl3pPr>
            <a:lvl4pPr marL="0" indent="0" algn="r">
              <a:buClrTx/>
              <a:buSzTx/>
              <a:buFontTx/>
              <a:buNone/>
              <a:defRPr sz="2000"/>
            </a:lvl4pPr>
            <a:lvl5pPr marL="0" indent="0" algn="r">
              <a:buClrTx/>
              <a:buSzTx/>
              <a:buFontTx/>
              <a:buNone/>
              <a:defRPr sz="2000"/>
            </a:lvl5pPr>
          </a:lstStyle>
          <a:p>
            <a:r>
              <a:t>Body Level One</a:t>
            </a:r>
          </a:p>
          <a:p>
            <a:pPr lvl="1"/>
            <a:r>
              <a:t>Body Level Two</a:t>
            </a:r>
          </a:p>
          <a:p>
            <a:pPr lvl="2"/>
            <a:r>
              <a:t>Body Level Three</a:t>
            </a:r>
          </a:p>
          <a:p>
            <a:pPr lvl="3"/>
            <a:r>
              <a:t>Body Level Four</a:t>
            </a:r>
          </a:p>
          <a:p>
            <a:pPr lvl="4"/>
            <a:r>
              <a:t>Body Level Five</a:t>
            </a:r>
          </a:p>
        </p:txBody>
      </p:sp>
      <p:sp>
        <p:nvSpPr>
          <p:cNvPr id="139"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Name Card">
    <p:spTree>
      <p:nvGrpSpPr>
        <p:cNvPr id="1" name=""/>
        <p:cNvGrpSpPr/>
        <p:nvPr/>
      </p:nvGrpSpPr>
      <p:grpSpPr>
        <a:xfrm>
          <a:off x="0" y="0"/>
          <a:ext cx="0" cy="0"/>
          <a:chOff x="0" y="0"/>
          <a:chExt cx="0" cy="0"/>
        </a:xfrm>
      </p:grpSpPr>
      <p:sp>
        <p:nvSpPr>
          <p:cNvPr id="146" name="TextBox 13"/>
          <p:cNvSpPr txBox="1"/>
          <p:nvPr/>
        </p:nvSpPr>
        <p:spPr>
          <a:xfrm>
            <a:off x="1644331" y="531840"/>
            <a:ext cx="518162" cy="12471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defRPr sz="8000" cap="all">
                <a:latin typeface="Corbel"/>
                <a:ea typeface="Corbel"/>
                <a:cs typeface="Corbel"/>
                <a:sym typeface="Corbel"/>
              </a:defRPr>
            </a:lvl1pPr>
          </a:lstStyle>
          <a:p>
            <a:r>
              <a:t>“</a:t>
            </a:r>
          </a:p>
        </p:txBody>
      </p:sp>
      <p:sp>
        <p:nvSpPr>
          <p:cNvPr id="147" name="TextBox 14"/>
          <p:cNvSpPr txBox="1"/>
          <p:nvPr/>
        </p:nvSpPr>
        <p:spPr>
          <a:xfrm>
            <a:off x="10939143" y="2488217"/>
            <a:ext cx="518162" cy="12471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r">
              <a:defRPr sz="8000" cap="all">
                <a:latin typeface="Corbel"/>
                <a:ea typeface="Corbel"/>
                <a:cs typeface="Corbel"/>
                <a:sym typeface="Corbel"/>
              </a:defRPr>
            </a:lvl1pPr>
          </a:lstStyle>
          <a:p>
            <a:r>
              <a:t>”</a:t>
            </a:r>
          </a:p>
        </p:txBody>
      </p:sp>
      <p:sp>
        <p:nvSpPr>
          <p:cNvPr id="148" name="Title Text"/>
          <p:cNvSpPr txBox="1">
            <a:spLocks noGrp="1"/>
          </p:cNvSpPr>
          <p:nvPr>
            <p:ph type="title"/>
          </p:nvPr>
        </p:nvSpPr>
        <p:spPr>
          <a:xfrm>
            <a:off x="2208210" y="685800"/>
            <a:ext cx="8990015" cy="2743200"/>
          </a:xfrm>
          <a:prstGeom prst="rect">
            <a:avLst/>
          </a:prstGeom>
        </p:spPr>
        <p:txBody>
          <a:bodyPr/>
          <a:lstStyle>
            <a:lvl1pPr>
              <a:defRPr sz="3200"/>
            </a:lvl1pPr>
          </a:lstStyle>
          <a:p>
            <a:r>
              <a:t>Title Text</a:t>
            </a:r>
          </a:p>
        </p:txBody>
      </p:sp>
      <p:sp>
        <p:nvSpPr>
          <p:cNvPr id="149" name="Body Level One…"/>
          <p:cNvSpPr txBox="1">
            <a:spLocks noGrp="1"/>
          </p:cNvSpPr>
          <p:nvPr>
            <p:ph type="body" sz="quarter" idx="1"/>
          </p:nvPr>
        </p:nvSpPr>
        <p:spPr>
          <a:xfrm>
            <a:off x="1484312" y="3886200"/>
            <a:ext cx="10018712" cy="889000"/>
          </a:xfrm>
          <a:prstGeom prst="rect">
            <a:avLst/>
          </a:prstGeom>
        </p:spPr>
        <p:txBody>
          <a:bodyPr anchor="b"/>
          <a:lstStyle>
            <a:lvl1pPr marL="571500" indent="-857250" algn="r">
              <a:buClrTx/>
              <a:buSzTx/>
              <a:buFontTx/>
              <a:buNone/>
            </a:lvl1pPr>
            <a:lvl2pPr algn="r">
              <a:buClrTx/>
              <a:buFontTx/>
            </a:lvl2pPr>
            <a:lvl3pPr algn="r">
              <a:buClrTx/>
              <a:buFontTx/>
            </a:lvl3pPr>
            <a:lvl4pPr algn="r">
              <a:buClrTx/>
              <a:buFontTx/>
            </a:lvl4pPr>
            <a:lvl5pPr algn="r">
              <a:buClrTx/>
              <a:buFontTx/>
            </a:lvl5pPr>
          </a:lstStyle>
          <a:p>
            <a:r>
              <a:t>Body Level One</a:t>
            </a:r>
          </a:p>
          <a:p>
            <a:pPr lvl="1"/>
            <a:r>
              <a:t>Body Level Two</a:t>
            </a:r>
          </a:p>
          <a:p>
            <a:pPr lvl="2"/>
            <a:r>
              <a:t>Body Level Three</a:t>
            </a:r>
          </a:p>
          <a:p>
            <a:pPr lvl="3"/>
            <a:r>
              <a:t>Body Level Four</a:t>
            </a:r>
          </a:p>
          <a:p>
            <a:pPr lvl="4"/>
            <a:r>
              <a:t>Body Level Five</a:t>
            </a:r>
          </a:p>
        </p:txBody>
      </p:sp>
      <p:sp>
        <p:nvSpPr>
          <p:cNvPr id="150" name="Text Placeholder 2"/>
          <p:cNvSpPr>
            <a:spLocks noGrp="1"/>
          </p:cNvSpPr>
          <p:nvPr>
            <p:ph type="body" sz="quarter" idx="21"/>
          </p:nvPr>
        </p:nvSpPr>
        <p:spPr>
          <a:xfrm>
            <a:off x="1484310" y="4775200"/>
            <a:ext cx="10018714" cy="1016000"/>
          </a:xfrm>
          <a:prstGeom prst="rect">
            <a:avLst/>
          </a:prstGeom>
        </p:spPr>
        <p:txBody>
          <a:bodyPr anchor="t"/>
          <a:lstStyle/>
          <a:p>
            <a:endParaRPr/>
          </a:p>
        </p:txBody>
      </p:sp>
      <p:sp>
        <p:nvSpPr>
          <p:cNvPr id="151"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rue or False">
    <p:spTree>
      <p:nvGrpSpPr>
        <p:cNvPr id="1" name=""/>
        <p:cNvGrpSpPr/>
        <p:nvPr/>
      </p:nvGrpSpPr>
      <p:grpSpPr>
        <a:xfrm>
          <a:off x="0" y="0"/>
          <a:ext cx="0" cy="0"/>
          <a:chOff x="0" y="0"/>
          <a:chExt cx="0" cy="0"/>
        </a:xfrm>
      </p:grpSpPr>
      <p:sp>
        <p:nvSpPr>
          <p:cNvPr id="158" name="Title Text"/>
          <p:cNvSpPr txBox="1">
            <a:spLocks noGrp="1"/>
          </p:cNvSpPr>
          <p:nvPr>
            <p:ph type="title"/>
          </p:nvPr>
        </p:nvSpPr>
        <p:spPr>
          <a:xfrm>
            <a:off x="1484312" y="685800"/>
            <a:ext cx="10018714" cy="2727325"/>
          </a:xfrm>
          <a:prstGeom prst="rect">
            <a:avLst/>
          </a:prstGeom>
        </p:spPr>
        <p:txBody>
          <a:bodyPr/>
          <a:lstStyle/>
          <a:p>
            <a:r>
              <a:t>Title Text</a:t>
            </a:r>
          </a:p>
        </p:txBody>
      </p:sp>
      <p:sp>
        <p:nvSpPr>
          <p:cNvPr id="159" name="Body Level One…"/>
          <p:cNvSpPr txBox="1">
            <a:spLocks noGrp="1"/>
          </p:cNvSpPr>
          <p:nvPr>
            <p:ph type="body" sz="quarter" idx="1"/>
          </p:nvPr>
        </p:nvSpPr>
        <p:spPr>
          <a:xfrm>
            <a:off x="1484312" y="3505200"/>
            <a:ext cx="10018715" cy="838200"/>
          </a:xfrm>
          <a:prstGeom prst="rect">
            <a:avLst/>
          </a:prstGeom>
        </p:spPr>
        <p:txBody>
          <a:bodyPr anchor="b"/>
          <a:lstStyle>
            <a:lvl1pPr marL="571500" indent="-857250">
              <a:buClrTx/>
              <a:buSzTx/>
              <a:buFontTx/>
              <a:buNone/>
              <a:defRPr sz="2800"/>
            </a:lvl1pPr>
            <a:lvl2pPr marL="857250" indent="-400050">
              <a:buClrTx/>
              <a:buFontTx/>
              <a:defRPr sz="2800"/>
            </a:lvl2pPr>
            <a:lvl3pPr marL="1358900" indent="-444500">
              <a:buClrTx/>
              <a:buFontTx/>
              <a:defRPr sz="2800"/>
            </a:lvl3pPr>
            <a:lvl4pPr marL="1671636" indent="-300037">
              <a:buClrTx/>
              <a:buFontTx/>
              <a:defRPr sz="2800"/>
            </a:lvl4pPr>
            <a:lvl5pPr marL="2171700" indent="-342900">
              <a:buClrTx/>
              <a:buFontTx/>
              <a:defRPr sz="2800"/>
            </a:lvl5pPr>
          </a:lstStyle>
          <a:p>
            <a:r>
              <a:t>Body Level One</a:t>
            </a:r>
          </a:p>
          <a:p>
            <a:pPr lvl="1"/>
            <a:r>
              <a:t>Body Level Two</a:t>
            </a:r>
          </a:p>
          <a:p>
            <a:pPr lvl="2"/>
            <a:r>
              <a:t>Body Level Three</a:t>
            </a:r>
          </a:p>
          <a:p>
            <a:pPr lvl="3"/>
            <a:r>
              <a:t>Body Level Four</a:t>
            </a:r>
          </a:p>
          <a:p>
            <a:pPr lvl="4"/>
            <a:r>
              <a:t>Body Level Five</a:t>
            </a:r>
          </a:p>
        </p:txBody>
      </p:sp>
      <p:sp>
        <p:nvSpPr>
          <p:cNvPr id="160" name="Text Placeholder 2"/>
          <p:cNvSpPr>
            <a:spLocks noGrp="1"/>
          </p:cNvSpPr>
          <p:nvPr>
            <p:ph type="body" sz="quarter" idx="21"/>
          </p:nvPr>
        </p:nvSpPr>
        <p:spPr>
          <a:xfrm>
            <a:off x="1484310" y="4343400"/>
            <a:ext cx="10018715" cy="1447800"/>
          </a:xfrm>
          <a:prstGeom prst="rect">
            <a:avLst/>
          </a:prstGeom>
        </p:spPr>
        <p:txBody>
          <a:bodyPr anchor="t"/>
          <a:lstStyle/>
          <a:p>
            <a:endParaRPr/>
          </a:p>
        </p:txBody>
      </p:sp>
      <p:sp>
        <p:nvSpPr>
          <p:cNvPr id="161"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Statement">
    <p:bg>
      <p:bgPr>
        <a:solidFill>
          <a:srgbClr val="FFFFFF"/>
        </a:solidFill>
        <a:effectLst/>
      </p:bgPr>
    </p:bg>
    <p:spTree>
      <p:nvGrpSpPr>
        <p:cNvPr id="1" name=""/>
        <p:cNvGrpSpPr/>
        <p:nvPr/>
      </p:nvGrpSpPr>
      <p:grpSpPr>
        <a:xfrm>
          <a:off x="0" y="0"/>
          <a:ext cx="0" cy="0"/>
          <a:chOff x="0" y="0"/>
          <a:chExt cx="0" cy="0"/>
        </a:xfrm>
      </p:grpSpPr>
      <p:sp>
        <p:nvSpPr>
          <p:cNvPr id="168" name="Body Level One…"/>
          <p:cNvSpPr txBox="1">
            <a:spLocks noGrp="1"/>
          </p:cNvSpPr>
          <p:nvPr>
            <p:ph type="body" sz="quarter" idx="1" hasCustomPrompt="1"/>
          </p:nvPr>
        </p:nvSpPr>
        <p:spPr>
          <a:xfrm>
            <a:off x="2059781" y="2349832"/>
            <a:ext cx="8072439" cy="2030390"/>
          </a:xfrm>
          <a:prstGeom prst="rect">
            <a:avLst/>
          </a:prstGeom>
        </p:spPr>
        <p:txBody>
          <a:bodyPr lIns="35717" tIns="35717" rIns="35717" bIns="35717"/>
          <a:lstStyle>
            <a:lvl1pPr marL="0" indent="0" algn="ctr" defTabSz="1223366">
              <a:spcBef>
                <a:spcPts val="0"/>
              </a:spcBef>
              <a:buClrTx/>
              <a:buSzTx/>
              <a:buFontTx/>
              <a:buNone/>
              <a:defRPr sz="4000" spc="-119">
                <a:gradFill flip="none" rotWithShape="1">
                  <a:gsLst>
                    <a:gs pos="0">
                      <a:srgbClr val="1E98FD"/>
                    </a:gs>
                    <a:gs pos="100000">
                      <a:srgbClr val="FF00F7"/>
                    </a:gs>
                  </a:gsLst>
                  <a:lin ang="3960000" scaled="0"/>
                </a:gradFill>
                <a:latin typeface="Graphik Medium"/>
                <a:ea typeface="Graphik Medium"/>
                <a:cs typeface="Graphik Medium"/>
                <a:sym typeface="Graphik Medium"/>
              </a:defRPr>
            </a:lvl1pPr>
            <a:lvl2pPr marL="0" indent="0" algn="ctr" defTabSz="1223366">
              <a:spcBef>
                <a:spcPts val="0"/>
              </a:spcBef>
              <a:buClrTx/>
              <a:buSzTx/>
              <a:buFontTx/>
              <a:buNone/>
              <a:defRPr sz="4000" spc="-119">
                <a:gradFill flip="none" rotWithShape="1">
                  <a:gsLst>
                    <a:gs pos="0">
                      <a:srgbClr val="1E98FD"/>
                    </a:gs>
                    <a:gs pos="100000">
                      <a:srgbClr val="FF00F7"/>
                    </a:gs>
                  </a:gsLst>
                  <a:lin ang="3960000" scaled="0"/>
                </a:gradFill>
                <a:latin typeface="Graphik Medium"/>
                <a:ea typeface="Graphik Medium"/>
                <a:cs typeface="Graphik Medium"/>
                <a:sym typeface="Graphik Medium"/>
              </a:defRPr>
            </a:lvl2pPr>
            <a:lvl3pPr marL="0" indent="0" algn="ctr" defTabSz="1223366">
              <a:spcBef>
                <a:spcPts val="0"/>
              </a:spcBef>
              <a:buClrTx/>
              <a:buSzTx/>
              <a:buFontTx/>
              <a:buNone/>
              <a:defRPr sz="4000" spc="-119">
                <a:gradFill flip="none" rotWithShape="1">
                  <a:gsLst>
                    <a:gs pos="0">
                      <a:srgbClr val="1E98FD"/>
                    </a:gs>
                    <a:gs pos="100000">
                      <a:srgbClr val="FF00F7"/>
                    </a:gs>
                  </a:gsLst>
                  <a:lin ang="3960000" scaled="0"/>
                </a:gradFill>
                <a:latin typeface="Graphik Medium"/>
                <a:ea typeface="Graphik Medium"/>
                <a:cs typeface="Graphik Medium"/>
                <a:sym typeface="Graphik Medium"/>
              </a:defRPr>
            </a:lvl3pPr>
            <a:lvl4pPr marL="0" indent="0" algn="ctr" defTabSz="1223366">
              <a:spcBef>
                <a:spcPts val="0"/>
              </a:spcBef>
              <a:buClrTx/>
              <a:buSzTx/>
              <a:buFontTx/>
              <a:buNone/>
              <a:defRPr sz="4000" spc="-119">
                <a:gradFill flip="none" rotWithShape="1">
                  <a:gsLst>
                    <a:gs pos="0">
                      <a:srgbClr val="1E98FD"/>
                    </a:gs>
                    <a:gs pos="100000">
                      <a:srgbClr val="FF00F7"/>
                    </a:gs>
                  </a:gsLst>
                  <a:lin ang="3960000" scaled="0"/>
                </a:gradFill>
                <a:latin typeface="Graphik Medium"/>
                <a:ea typeface="Graphik Medium"/>
                <a:cs typeface="Graphik Medium"/>
                <a:sym typeface="Graphik Medium"/>
              </a:defRPr>
            </a:lvl4pPr>
            <a:lvl5pPr marL="0" indent="0" algn="ctr" defTabSz="1223366">
              <a:spcBef>
                <a:spcPts val="0"/>
              </a:spcBef>
              <a:buClrTx/>
              <a:buSzTx/>
              <a:buFontTx/>
              <a:buNone/>
              <a:defRPr sz="4000" spc="-119">
                <a:gradFill flip="none" rotWithShape="1">
                  <a:gsLst>
                    <a:gs pos="0">
                      <a:srgbClr val="1E98FD"/>
                    </a:gs>
                    <a:gs pos="100000">
                      <a:srgbClr val="FF00F7"/>
                    </a:gs>
                  </a:gsLst>
                  <a:lin ang="3960000" scaled="0"/>
                </a:gradFill>
                <a:latin typeface="Graphik Medium"/>
                <a:ea typeface="Graphik Medium"/>
                <a:cs typeface="Graphik Medium"/>
                <a:sym typeface="Graphik Medium"/>
              </a:defRPr>
            </a:lvl5pPr>
          </a:lstStyle>
          <a:p>
            <a:r>
              <a:t>Statement</a:t>
            </a:r>
          </a:p>
          <a:p>
            <a:pPr lvl="1"/>
            <a:endParaRPr/>
          </a:p>
          <a:p>
            <a:pPr lvl="2"/>
            <a:endParaRPr/>
          </a:p>
          <a:p>
            <a:pPr lvl="3"/>
            <a:endParaRPr/>
          </a:p>
          <a:p>
            <a:pPr lvl="4"/>
            <a:endParaRPr/>
          </a:p>
        </p:txBody>
      </p:sp>
      <p:sp>
        <p:nvSpPr>
          <p:cNvPr id="169" name="Slide Number"/>
          <p:cNvSpPr txBox="1">
            <a:spLocks noGrp="1"/>
          </p:cNvSpPr>
          <p:nvPr>
            <p:ph type="sldNum" sz="quarter" idx="2"/>
          </p:nvPr>
        </p:nvSpPr>
        <p:spPr>
          <a:xfrm>
            <a:off x="5992744" y="6384026"/>
            <a:ext cx="207581" cy="222694"/>
          </a:xfrm>
          <a:prstGeom prst="rect">
            <a:avLst/>
          </a:prstGeom>
        </p:spPr>
        <p:txBody>
          <a:bodyPr lIns="35717" tIns="35717" rIns="35717" bIns="35717" anchor="b"/>
          <a:lstStyle>
            <a:lvl1pPr algn="ctr" defTabSz="410764">
              <a:defRPr sz="900">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FFFFFF"/>
        </a:solidFill>
        <a:effectLst/>
      </p:bgPr>
    </p:bg>
    <p:spTree>
      <p:nvGrpSpPr>
        <p:cNvPr id="1" name=""/>
        <p:cNvGrpSpPr/>
        <p:nvPr/>
      </p:nvGrpSpPr>
      <p:grpSpPr>
        <a:xfrm>
          <a:off x="0" y="0"/>
          <a:ext cx="0" cy="0"/>
          <a:chOff x="0" y="0"/>
          <a:chExt cx="0" cy="0"/>
        </a:xfrm>
      </p:grpSpPr>
      <p:sp>
        <p:nvSpPr>
          <p:cNvPr id="176" name="Body Level One…"/>
          <p:cNvSpPr txBox="1">
            <a:spLocks noGrp="1"/>
          </p:cNvSpPr>
          <p:nvPr>
            <p:ph type="body" sz="quarter" idx="1" hasCustomPrompt="1"/>
          </p:nvPr>
        </p:nvSpPr>
        <p:spPr>
          <a:xfrm>
            <a:off x="2059781" y="2460127"/>
            <a:ext cx="8072439" cy="1702538"/>
          </a:xfrm>
          <a:prstGeom prst="rect">
            <a:avLst/>
          </a:prstGeom>
        </p:spPr>
        <p:txBody>
          <a:bodyPr lIns="35717" tIns="35717" rIns="35717" bIns="35717"/>
          <a:lstStyle>
            <a:lvl1pPr marL="0" indent="0" algn="ctr" defTabSz="1223366">
              <a:lnSpc>
                <a:spcPct val="80000"/>
              </a:lnSpc>
              <a:spcBef>
                <a:spcPts val="0"/>
              </a:spcBef>
              <a:buClrTx/>
              <a:buSzTx/>
              <a:buFontTx/>
              <a:buNone/>
              <a:defRPr sz="4000" spc="-79">
                <a:gradFill flip="none" rotWithShape="1">
                  <a:gsLst>
                    <a:gs pos="0">
                      <a:srgbClr val="FF00D8"/>
                    </a:gs>
                    <a:gs pos="100000">
                      <a:srgbClr val="FF542E"/>
                    </a:gs>
                  </a:gsLst>
                  <a:lin ang="3960000" scaled="0"/>
                </a:gradFill>
                <a:latin typeface="Graphik Semibold"/>
                <a:ea typeface="Graphik Semibold"/>
                <a:cs typeface="Graphik Semibold"/>
                <a:sym typeface="Graphik Semibold"/>
              </a:defRPr>
            </a:lvl1pPr>
            <a:lvl2pPr marL="0" indent="0" algn="ctr" defTabSz="1223366">
              <a:lnSpc>
                <a:spcPct val="80000"/>
              </a:lnSpc>
              <a:spcBef>
                <a:spcPts val="0"/>
              </a:spcBef>
              <a:buClrTx/>
              <a:buSzTx/>
              <a:buFontTx/>
              <a:buNone/>
              <a:defRPr sz="4000" spc="-79">
                <a:gradFill flip="none" rotWithShape="1">
                  <a:gsLst>
                    <a:gs pos="0">
                      <a:srgbClr val="FF00D8"/>
                    </a:gs>
                    <a:gs pos="100000">
                      <a:srgbClr val="FF542E"/>
                    </a:gs>
                  </a:gsLst>
                  <a:lin ang="3960000" scaled="0"/>
                </a:gradFill>
                <a:latin typeface="Graphik Semibold"/>
                <a:ea typeface="Graphik Semibold"/>
                <a:cs typeface="Graphik Semibold"/>
                <a:sym typeface="Graphik Semibold"/>
              </a:defRPr>
            </a:lvl2pPr>
            <a:lvl3pPr marL="0" indent="0" algn="ctr" defTabSz="1223366">
              <a:lnSpc>
                <a:spcPct val="80000"/>
              </a:lnSpc>
              <a:spcBef>
                <a:spcPts val="0"/>
              </a:spcBef>
              <a:buClrTx/>
              <a:buSzTx/>
              <a:buFontTx/>
              <a:buNone/>
              <a:defRPr sz="4000" spc="-79">
                <a:gradFill flip="none" rotWithShape="1">
                  <a:gsLst>
                    <a:gs pos="0">
                      <a:srgbClr val="FF00D8"/>
                    </a:gs>
                    <a:gs pos="100000">
                      <a:srgbClr val="FF542E"/>
                    </a:gs>
                  </a:gsLst>
                  <a:lin ang="3960000" scaled="0"/>
                </a:gradFill>
                <a:latin typeface="Graphik Semibold"/>
                <a:ea typeface="Graphik Semibold"/>
                <a:cs typeface="Graphik Semibold"/>
                <a:sym typeface="Graphik Semibold"/>
              </a:defRPr>
            </a:lvl3pPr>
            <a:lvl4pPr marL="0" indent="0" algn="ctr" defTabSz="1223366">
              <a:lnSpc>
                <a:spcPct val="80000"/>
              </a:lnSpc>
              <a:spcBef>
                <a:spcPts val="0"/>
              </a:spcBef>
              <a:buClrTx/>
              <a:buSzTx/>
              <a:buFontTx/>
              <a:buNone/>
              <a:defRPr sz="4000" spc="-79">
                <a:gradFill flip="none" rotWithShape="1">
                  <a:gsLst>
                    <a:gs pos="0">
                      <a:srgbClr val="FF00D8"/>
                    </a:gs>
                    <a:gs pos="100000">
                      <a:srgbClr val="FF542E"/>
                    </a:gs>
                  </a:gsLst>
                  <a:lin ang="3960000" scaled="0"/>
                </a:gradFill>
                <a:latin typeface="Graphik Semibold"/>
                <a:ea typeface="Graphik Semibold"/>
                <a:cs typeface="Graphik Semibold"/>
                <a:sym typeface="Graphik Semibold"/>
              </a:defRPr>
            </a:lvl4pPr>
            <a:lvl5pPr marL="0" indent="0" algn="ctr" defTabSz="1223366">
              <a:lnSpc>
                <a:spcPct val="80000"/>
              </a:lnSpc>
              <a:spcBef>
                <a:spcPts val="0"/>
              </a:spcBef>
              <a:buClrTx/>
              <a:buSzTx/>
              <a:buFontTx/>
              <a:buNone/>
              <a:defRPr sz="4000" spc="-79">
                <a:gradFill flip="none" rotWithShape="1">
                  <a:gsLst>
                    <a:gs pos="0">
                      <a:srgbClr val="FF00D8"/>
                    </a:gs>
                    <a:gs pos="100000">
                      <a:srgbClr val="FF542E"/>
                    </a:gs>
                  </a:gsLst>
                  <a:lin ang="3960000" scaled="0"/>
                </a:gradFill>
                <a:latin typeface="Graphik Semibold"/>
                <a:ea typeface="Graphik Semibold"/>
                <a:cs typeface="Graphik Semibold"/>
                <a:sym typeface="Graphik Semibold"/>
              </a:defRPr>
            </a:lvl5pPr>
          </a:lstStyle>
          <a:p>
            <a:r>
              <a:t>“Notable Quote”</a:t>
            </a:r>
          </a:p>
          <a:p>
            <a:pPr lvl="1"/>
            <a:endParaRPr/>
          </a:p>
          <a:p>
            <a:pPr lvl="2"/>
            <a:endParaRPr/>
          </a:p>
          <a:p>
            <a:pPr lvl="3"/>
            <a:endParaRPr/>
          </a:p>
          <a:p>
            <a:pPr lvl="4"/>
            <a:endParaRPr/>
          </a:p>
        </p:txBody>
      </p:sp>
      <p:sp>
        <p:nvSpPr>
          <p:cNvPr id="177" name="Attribution"/>
          <p:cNvSpPr txBox="1">
            <a:spLocks noGrp="1"/>
          </p:cNvSpPr>
          <p:nvPr>
            <p:ph type="body" sz="quarter" idx="21" hasCustomPrompt="1"/>
          </p:nvPr>
        </p:nvSpPr>
        <p:spPr>
          <a:xfrm>
            <a:off x="2059780" y="4992320"/>
            <a:ext cx="8072440" cy="425948"/>
          </a:xfrm>
          <a:prstGeom prst="rect">
            <a:avLst/>
          </a:prstGeom>
        </p:spPr>
        <p:txBody>
          <a:bodyPr lIns="35717" tIns="35717" rIns="35717" bIns="35717"/>
          <a:lstStyle>
            <a:lvl1pPr marL="0" indent="0" algn="ctr" defTabSz="410764">
              <a:spcBef>
                <a:spcPts val="0"/>
              </a:spcBef>
              <a:buClrTx/>
              <a:buSzTx/>
              <a:buFontTx/>
              <a:buNone/>
              <a:defRPr sz="2000">
                <a:latin typeface="Graphik Medium"/>
                <a:ea typeface="Graphik Medium"/>
                <a:cs typeface="Graphik Medium"/>
                <a:sym typeface="Graphik Medium"/>
              </a:defRPr>
            </a:lvl1pPr>
          </a:lstStyle>
          <a:p>
            <a:r>
              <a:t>Attribution</a:t>
            </a:r>
          </a:p>
        </p:txBody>
      </p:sp>
      <p:sp>
        <p:nvSpPr>
          <p:cNvPr id="178" name="Slide Number"/>
          <p:cNvSpPr txBox="1">
            <a:spLocks noGrp="1"/>
          </p:cNvSpPr>
          <p:nvPr>
            <p:ph type="sldNum" sz="quarter" idx="2"/>
          </p:nvPr>
        </p:nvSpPr>
        <p:spPr>
          <a:xfrm>
            <a:off x="5992744" y="6384026"/>
            <a:ext cx="207581" cy="222694"/>
          </a:xfrm>
          <a:prstGeom prst="rect">
            <a:avLst/>
          </a:prstGeom>
        </p:spPr>
        <p:txBody>
          <a:bodyPr lIns="35717" tIns="35717" rIns="35717" bIns="35717" anchor="b"/>
          <a:lstStyle>
            <a:lvl1pPr algn="ctr" defTabSz="410764">
              <a:defRPr sz="900">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itle &amp; Bullets">
    <p:bg>
      <p:bgPr>
        <a:solidFill>
          <a:srgbClr val="FFFFFF"/>
        </a:solidFill>
        <a:effectLst/>
      </p:bgPr>
    </p:bg>
    <p:spTree>
      <p:nvGrpSpPr>
        <p:cNvPr id="1" name=""/>
        <p:cNvGrpSpPr/>
        <p:nvPr/>
      </p:nvGrpSpPr>
      <p:grpSpPr>
        <a:xfrm>
          <a:off x="0" y="0"/>
          <a:ext cx="0" cy="0"/>
          <a:chOff x="0" y="0"/>
          <a:chExt cx="0" cy="0"/>
        </a:xfrm>
      </p:grpSpPr>
      <p:sp>
        <p:nvSpPr>
          <p:cNvPr id="185" name="Body Level One…"/>
          <p:cNvSpPr txBox="1">
            <a:spLocks noGrp="1"/>
          </p:cNvSpPr>
          <p:nvPr>
            <p:ph type="body" idx="1" hasCustomPrompt="1"/>
          </p:nvPr>
        </p:nvSpPr>
        <p:spPr>
          <a:xfrm>
            <a:off x="2059781" y="2107406"/>
            <a:ext cx="8072439" cy="4214813"/>
          </a:xfrm>
          <a:prstGeom prst="rect">
            <a:avLst/>
          </a:prstGeom>
        </p:spPr>
        <p:txBody>
          <a:bodyPr lIns="35717" tIns="35717" rIns="35717" bIns="35717" anchor="t"/>
          <a:lstStyle>
            <a:lvl1pPr marL="253206" indent="-253206" defTabSz="1223366">
              <a:lnSpc>
                <a:spcPct val="90000"/>
              </a:lnSpc>
              <a:spcBef>
                <a:spcPts val="2200"/>
              </a:spcBef>
              <a:buClr>
                <a:srgbClr val="000000"/>
              </a:buClr>
              <a:buSzPct val="100000"/>
              <a:buFontTx/>
              <a:defRPr sz="2200">
                <a:latin typeface="Graphik"/>
                <a:ea typeface="Graphik"/>
                <a:cs typeface="Graphik"/>
                <a:sym typeface="Graphik"/>
              </a:defRPr>
            </a:lvl1pPr>
            <a:lvl2pPr marL="621506" indent="-253206" defTabSz="1223366">
              <a:lnSpc>
                <a:spcPct val="90000"/>
              </a:lnSpc>
              <a:spcBef>
                <a:spcPts val="2200"/>
              </a:spcBef>
              <a:buClr>
                <a:srgbClr val="000000"/>
              </a:buClr>
              <a:buSzPct val="100000"/>
              <a:buFontTx/>
              <a:defRPr sz="2200">
                <a:latin typeface="Graphik"/>
                <a:ea typeface="Graphik"/>
                <a:cs typeface="Graphik"/>
                <a:sym typeface="Graphik"/>
              </a:defRPr>
            </a:lvl2pPr>
            <a:lvl3pPr marL="989805" indent="-253206" defTabSz="1223366">
              <a:lnSpc>
                <a:spcPct val="90000"/>
              </a:lnSpc>
              <a:spcBef>
                <a:spcPts val="2200"/>
              </a:spcBef>
              <a:buClr>
                <a:srgbClr val="000000"/>
              </a:buClr>
              <a:buSzPct val="100000"/>
              <a:buFontTx/>
              <a:defRPr sz="2200">
                <a:latin typeface="Graphik"/>
                <a:ea typeface="Graphik"/>
                <a:cs typeface="Graphik"/>
                <a:sym typeface="Graphik"/>
              </a:defRPr>
            </a:lvl3pPr>
            <a:lvl4pPr marL="1358105" indent="-253205" defTabSz="1223366">
              <a:lnSpc>
                <a:spcPct val="90000"/>
              </a:lnSpc>
              <a:spcBef>
                <a:spcPts val="2200"/>
              </a:spcBef>
              <a:buClr>
                <a:srgbClr val="000000"/>
              </a:buClr>
              <a:buSzPct val="100000"/>
              <a:buFontTx/>
              <a:defRPr sz="2200">
                <a:latin typeface="Graphik"/>
                <a:ea typeface="Graphik"/>
                <a:cs typeface="Graphik"/>
                <a:sym typeface="Graphik"/>
              </a:defRPr>
            </a:lvl4pPr>
            <a:lvl5pPr marL="1726406" indent="-253206" defTabSz="1223366">
              <a:lnSpc>
                <a:spcPct val="90000"/>
              </a:lnSpc>
              <a:spcBef>
                <a:spcPts val="2200"/>
              </a:spcBef>
              <a:buClr>
                <a:srgbClr val="000000"/>
              </a:buClr>
              <a:buSzPct val="100000"/>
              <a:buFontTx/>
              <a:defRPr sz="2200">
                <a:latin typeface="Graphik"/>
                <a:ea typeface="Graphik"/>
                <a:cs typeface="Graphik"/>
                <a:sym typeface="Graphik"/>
              </a:defRPr>
            </a:lvl5pPr>
          </a:lstStyle>
          <a:p>
            <a:r>
              <a:t>Slide bullet text</a:t>
            </a:r>
          </a:p>
          <a:p>
            <a:pPr lvl="1"/>
            <a:endParaRPr/>
          </a:p>
          <a:p>
            <a:pPr lvl="2"/>
            <a:endParaRPr/>
          </a:p>
          <a:p>
            <a:pPr lvl="3"/>
            <a:endParaRPr/>
          </a:p>
          <a:p>
            <a:pPr lvl="4"/>
            <a:endParaRPr/>
          </a:p>
        </p:txBody>
      </p:sp>
      <p:sp>
        <p:nvSpPr>
          <p:cNvPr id="186" name="Slide Title"/>
          <p:cNvSpPr txBox="1">
            <a:spLocks noGrp="1"/>
          </p:cNvSpPr>
          <p:nvPr>
            <p:ph type="title" hasCustomPrompt="1"/>
          </p:nvPr>
        </p:nvSpPr>
        <p:spPr>
          <a:xfrm>
            <a:off x="2059781" y="321467"/>
            <a:ext cx="8072439" cy="803674"/>
          </a:xfrm>
          <a:prstGeom prst="rect">
            <a:avLst/>
          </a:prstGeom>
        </p:spPr>
        <p:txBody>
          <a:bodyPr lIns="35717" tIns="35717" rIns="35717" bIns="35717" anchor="t"/>
          <a:lstStyle>
            <a:lvl1pPr defTabSz="1223366">
              <a:lnSpc>
                <a:spcPct val="80000"/>
              </a:lnSpc>
              <a:defRPr spc="-79">
                <a:latin typeface="Graphik Semibold"/>
                <a:ea typeface="Graphik Semibold"/>
                <a:cs typeface="Graphik Semibold"/>
                <a:sym typeface="Graphik Semibold"/>
              </a:defRPr>
            </a:lvl1pPr>
          </a:lstStyle>
          <a:p>
            <a:r>
              <a:t>Slide Title</a:t>
            </a:r>
          </a:p>
        </p:txBody>
      </p:sp>
      <p:sp>
        <p:nvSpPr>
          <p:cNvPr id="187" name="Slide Subtitle"/>
          <p:cNvSpPr txBox="1">
            <a:spLocks noGrp="1"/>
          </p:cNvSpPr>
          <p:nvPr>
            <p:ph type="body" sz="quarter" idx="21" hasCustomPrompt="1"/>
          </p:nvPr>
        </p:nvSpPr>
        <p:spPr>
          <a:xfrm>
            <a:off x="2059780" y="1000125"/>
            <a:ext cx="8072440" cy="461308"/>
          </a:xfrm>
          <a:prstGeom prst="rect">
            <a:avLst/>
          </a:prstGeom>
        </p:spPr>
        <p:txBody>
          <a:bodyPr lIns="35717" tIns="35717" rIns="35717" bIns="35717" anchor="t"/>
          <a:lstStyle>
            <a:lvl1pPr marL="0" indent="0" algn="ctr" defTabSz="410764">
              <a:spcBef>
                <a:spcPts val="0"/>
              </a:spcBef>
              <a:buClrTx/>
              <a:buSzTx/>
              <a:buFontTx/>
              <a:buNone/>
              <a:defRPr sz="2200">
                <a:latin typeface="Graphik Medium"/>
                <a:ea typeface="Graphik Medium"/>
                <a:cs typeface="Graphik Medium"/>
                <a:sym typeface="Graphik Medium"/>
              </a:defRPr>
            </a:lvl1pPr>
          </a:lstStyle>
          <a:p>
            <a:r>
              <a:t>Slide Subtitle</a:t>
            </a:r>
          </a:p>
        </p:txBody>
      </p:sp>
      <p:sp>
        <p:nvSpPr>
          <p:cNvPr id="188" name="Slide Number"/>
          <p:cNvSpPr txBox="1">
            <a:spLocks noGrp="1"/>
          </p:cNvSpPr>
          <p:nvPr>
            <p:ph type="sldNum" sz="quarter" idx="2"/>
          </p:nvPr>
        </p:nvSpPr>
        <p:spPr>
          <a:xfrm>
            <a:off x="5992744" y="6384026"/>
            <a:ext cx="207581" cy="222694"/>
          </a:xfrm>
          <a:prstGeom prst="rect">
            <a:avLst/>
          </a:prstGeom>
        </p:spPr>
        <p:txBody>
          <a:bodyPr lIns="35717" tIns="35717" rIns="35717" bIns="35717" anchor="b"/>
          <a:lstStyle>
            <a:lvl1pPr algn="ctr" defTabSz="410764">
              <a:defRPr sz="900">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and Content">
    <p:bg>
      <p:bgPr>
        <a:solidFill>
          <a:srgbClr val="FFFFFF"/>
        </a:solidFill>
        <a:effectLst/>
      </p:bgPr>
    </p:bg>
    <p:spTree>
      <p:nvGrpSpPr>
        <p:cNvPr id="1" name=""/>
        <p:cNvGrpSpPr/>
        <p:nvPr/>
      </p:nvGrpSpPr>
      <p:grpSpPr>
        <a:xfrm>
          <a:off x="0" y="0"/>
          <a:ext cx="0" cy="0"/>
          <a:chOff x="0" y="0"/>
          <a:chExt cx="0" cy="0"/>
        </a:xfrm>
      </p:grpSpPr>
      <p:sp>
        <p:nvSpPr>
          <p:cNvPr id="195" name="Title Text"/>
          <p:cNvSpPr txBox="1">
            <a:spLocks noGrp="1"/>
          </p:cNvSpPr>
          <p:nvPr>
            <p:ph type="title"/>
          </p:nvPr>
        </p:nvSpPr>
        <p:spPr>
          <a:xfrm>
            <a:off x="2152649" y="365125"/>
            <a:ext cx="7886701" cy="1325566"/>
          </a:xfrm>
          <a:prstGeom prst="rect">
            <a:avLst/>
          </a:prstGeom>
        </p:spPr>
        <p:txBody>
          <a:bodyPr/>
          <a:lstStyle>
            <a:lvl1pPr algn="l" defTabSz="914400">
              <a:lnSpc>
                <a:spcPct val="90000"/>
              </a:lnSpc>
              <a:defRPr sz="4200">
                <a:latin typeface="Calibri Light"/>
                <a:ea typeface="Calibri Light"/>
                <a:cs typeface="Calibri Light"/>
                <a:sym typeface="Calibri Light"/>
              </a:defRPr>
            </a:lvl1pPr>
          </a:lstStyle>
          <a:p>
            <a:r>
              <a:t>Title Text</a:t>
            </a:r>
          </a:p>
        </p:txBody>
      </p:sp>
      <p:sp>
        <p:nvSpPr>
          <p:cNvPr id="196" name="Body Level One…"/>
          <p:cNvSpPr txBox="1">
            <a:spLocks noGrp="1"/>
          </p:cNvSpPr>
          <p:nvPr>
            <p:ph type="body" idx="1"/>
          </p:nvPr>
        </p:nvSpPr>
        <p:spPr>
          <a:xfrm>
            <a:off x="2152649" y="1825624"/>
            <a:ext cx="7886701" cy="4351340"/>
          </a:xfrm>
          <a:prstGeom prst="rect">
            <a:avLst/>
          </a:prstGeom>
        </p:spPr>
        <p:txBody>
          <a:bodyPr anchor="t"/>
          <a:lstStyle>
            <a:lvl1pPr marL="212269" indent="-212269" defTabSz="914400">
              <a:lnSpc>
                <a:spcPct val="90000"/>
              </a:lnSpc>
              <a:spcBef>
                <a:spcPts val="900"/>
              </a:spcBef>
              <a:buClrTx/>
              <a:buSzPct val="100000"/>
              <a:defRPr sz="2600">
                <a:latin typeface="+mj-lt"/>
                <a:ea typeface="+mj-ea"/>
                <a:cs typeface="+mj-cs"/>
                <a:sym typeface="Calibri"/>
              </a:defRPr>
            </a:lvl1pPr>
            <a:lvl2pPr marL="704850" indent="-247650" defTabSz="914400">
              <a:lnSpc>
                <a:spcPct val="90000"/>
              </a:lnSpc>
              <a:spcBef>
                <a:spcPts val="900"/>
              </a:spcBef>
              <a:buClrTx/>
              <a:buSzPct val="100000"/>
              <a:defRPr sz="2600">
                <a:latin typeface="+mj-lt"/>
                <a:ea typeface="+mj-ea"/>
                <a:cs typeface="+mj-cs"/>
                <a:sym typeface="Calibri"/>
              </a:defRPr>
            </a:lvl2pPr>
            <a:lvl3pPr marL="1211578" indent="-297178" defTabSz="914400">
              <a:lnSpc>
                <a:spcPct val="90000"/>
              </a:lnSpc>
              <a:spcBef>
                <a:spcPts val="900"/>
              </a:spcBef>
              <a:buClrTx/>
              <a:buSzPct val="100000"/>
              <a:defRPr sz="2600">
                <a:latin typeface="+mj-lt"/>
                <a:ea typeface="+mj-ea"/>
                <a:cs typeface="+mj-cs"/>
                <a:sym typeface="Calibri"/>
              </a:defRPr>
            </a:lvl3pPr>
            <a:lvl4pPr marL="1701800" indent="-330200" defTabSz="914400">
              <a:lnSpc>
                <a:spcPct val="90000"/>
              </a:lnSpc>
              <a:spcBef>
                <a:spcPts val="900"/>
              </a:spcBef>
              <a:buClrTx/>
              <a:buSzPct val="100000"/>
              <a:defRPr sz="2600">
                <a:latin typeface="+mj-lt"/>
                <a:ea typeface="+mj-ea"/>
                <a:cs typeface="+mj-cs"/>
                <a:sym typeface="Calibri"/>
              </a:defRPr>
            </a:lvl4pPr>
            <a:lvl5pPr marL="2159000" indent="-330200" defTabSz="914400">
              <a:lnSpc>
                <a:spcPct val="90000"/>
              </a:lnSpc>
              <a:spcBef>
                <a:spcPts val="900"/>
              </a:spcBef>
              <a:buClrTx/>
              <a:buSzPct val="100000"/>
              <a:defRPr sz="2600">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97" name="Slide Number"/>
          <p:cNvSpPr txBox="1">
            <a:spLocks noGrp="1"/>
          </p:cNvSpPr>
          <p:nvPr>
            <p:ph type="sldNum" sz="quarter" idx="2"/>
          </p:nvPr>
        </p:nvSpPr>
        <p:spPr>
          <a:xfrm>
            <a:off x="9793602" y="6426061"/>
            <a:ext cx="245748" cy="225706"/>
          </a:xfrm>
          <a:prstGeom prst="rect">
            <a:avLst/>
          </a:prstGeom>
        </p:spPr>
        <p:txBody>
          <a:bodyPr/>
          <a:lstStyle>
            <a:lvl1pPr>
              <a:defRPr sz="1100">
                <a:solidFill>
                  <a:srgbClr val="88888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4" name="Title Text"/>
          <p:cNvSpPr txBox="1">
            <a:spLocks noGrp="1"/>
          </p:cNvSpPr>
          <p:nvPr>
            <p:ph type="title"/>
          </p:nvPr>
        </p:nvSpPr>
        <p:spPr>
          <a:prstGeom prst="rect">
            <a:avLst/>
          </a:prstGeom>
        </p:spPr>
        <p:txBody>
          <a:bodyPr/>
          <a:lstStyle/>
          <a:p>
            <a:r>
              <a:t>Title Text</a:t>
            </a:r>
          </a:p>
        </p:txBody>
      </p:sp>
      <p:sp>
        <p:nvSpPr>
          <p:cNvPr id="35" name="Body Level One…"/>
          <p:cNvSpPr txBox="1">
            <a:spLocks noGrp="1"/>
          </p:cNvSpPr>
          <p:nvPr>
            <p:ph type="body" sz="half"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FFFFFF"/>
        </a:solidFill>
        <a:effectLst/>
      </p:bgPr>
    </p:bg>
    <p:spTree>
      <p:nvGrpSpPr>
        <p:cNvPr id="1" name=""/>
        <p:cNvGrpSpPr/>
        <p:nvPr/>
      </p:nvGrpSpPr>
      <p:grpSpPr>
        <a:xfrm>
          <a:off x="0" y="0"/>
          <a:ext cx="0" cy="0"/>
          <a:chOff x="0" y="0"/>
          <a:chExt cx="0" cy="0"/>
        </a:xfrm>
      </p:grpSpPr>
      <p:sp>
        <p:nvSpPr>
          <p:cNvPr id="204" name="Slide Number"/>
          <p:cNvSpPr txBox="1">
            <a:spLocks noGrp="1"/>
          </p:cNvSpPr>
          <p:nvPr>
            <p:ph type="sldNum" sz="quarter" idx="2"/>
          </p:nvPr>
        </p:nvSpPr>
        <p:spPr>
          <a:xfrm>
            <a:off x="5992744" y="6384026"/>
            <a:ext cx="207581" cy="222694"/>
          </a:xfrm>
          <a:prstGeom prst="rect">
            <a:avLst/>
          </a:prstGeom>
        </p:spPr>
        <p:txBody>
          <a:bodyPr lIns="35717" tIns="35717" rIns="35717" bIns="35717" anchor="b"/>
          <a:lstStyle>
            <a:lvl1pPr algn="ctr" defTabSz="410764">
              <a:defRPr sz="900">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Section">
    <p:bg>
      <p:bgPr>
        <a:solidFill>
          <a:srgbClr val="FFFFFF"/>
        </a:solidFill>
        <a:effectLst/>
      </p:bgPr>
    </p:bg>
    <p:spTree>
      <p:nvGrpSpPr>
        <p:cNvPr id="1" name=""/>
        <p:cNvGrpSpPr/>
        <p:nvPr/>
      </p:nvGrpSpPr>
      <p:grpSpPr>
        <a:xfrm>
          <a:off x="0" y="0"/>
          <a:ext cx="0" cy="0"/>
          <a:chOff x="0" y="0"/>
          <a:chExt cx="0" cy="0"/>
        </a:xfrm>
      </p:grpSpPr>
      <p:sp>
        <p:nvSpPr>
          <p:cNvPr id="211" name="Section Title"/>
          <p:cNvSpPr txBox="1">
            <a:spLocks noGrp="1"/>
          </p:cNvSpPr>
          <p:nvPr>
            <p:ph type="title" hasCustomPrompt="1"/>
          </p:nvPr>
        </p:nvSpPr>
        <p:spPr>
          <a:xfrm>
            <a:off x="2059781" y="1482328"/>
            <a:ext cx="8072439" cy="2321719"/>
          </a:xfrm>
          <a:prstGeom prst="rect">
            <a:avLst/>
          </a:prstGeom>
        </p:spPr>
        <p:txBody>
          <a:bodyPr lIns="35717" tIns="35717" rIns="35717" bIns="35717" anchor="b"/>
          <a:lstStyle>
            <a:lvl1pPr defTabSz="1223366">
              <a:lnSpc>
                <a:spcPct val="90000"/>
              </a:lnSpc>
              <a:defRPr sz="5600" spc="-168">
                <a:gradFill flip="none" rotWithShape="1">
                  <a:gsLst>
                    <a:gs pos="0">
                      <a:srgbClr val="FF00D8"/>
                    </a:gs>
                    <a:gs pos="100000">
                      <a:srgbClr val="FF542E"/>
                    </a:gs>
                  </a:gsLst>
                  <a:lin ang="3960000" scaled="0"/>
                </a:gradFill>
                <a:latin typeface="Graphik Semibold"/>
                <a:ea typeface="Graphik Semibold"/>
                <a:cs typeface="Graphik Semibold"/>
                <a:sym typeface="Graphik Semibold"/>
              </a:defRPr>
            </a:lvl1pPr>
          </a:lstStyle>
          <a:p>
            <a:r>
              <a:t>Section Title</a:t>
            </a:r>
          </a:p>
        </p:txBody>
      </p:sp>
      <p:sp>
        <p:nvSpPr>
          <p:cNvPr id="212" name="Slide Number"/>
          <p:cNvSpPr txBox="1">
            <a:spLocks noGrp="1"/>
          </p:cNvSpPr>
          <p:nvPr>
            <p:ph type="sldNum" sz="quarter" idx="2"/>
          </p:nvPr>
        </p:nvSpPr>
        <p:spPr>
          <a:xfrm>
            <a:off x="5992744" y="6384026"/>
            <a:ext cx="207581" cy="222694"/>
          </a:xfrm>
          <a:prstGeom prst="rect">
            <a:avLst/>
          </a:prstGeom>
        </p:spPr>
        <p:txBody>
          <a:bodyPr lIns="35717" tIns="35717" rIns="35717" bIns="35717" anchor="b"/>
          <a:lstStyle>
            <a:lvl1pPr algn="ctr" defTabSz="410764">
              <a:defRPr sz="900">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le">
    <p:bg>
      <p:bgPr>
        <a:solidFill>
          <a:srgbClr val="FFFFFF"/>
        </a:solidFill>
        <a:effectLst/>
      </p:bgPr>
    </p:bg>
    <p:spTree>
      <p:nvGrpSpPr>
        <p:cNvPr id="1" name=""/>
        <p:cNvGrpSpPr/>
        <p:nvPr/>
      </p:nvGrpSpPr>
      <p:grpSpPr>
        <a:xfrm>
          <a:off x="0" y="0"/>
          <a:ext cx="0" cy="0"/>
          <a:chOff x="0" y="0"/>
          <a:chExt cx="0" cy="0"/>
        </a:xfrm>
      </p:grpSpPr>
      <p:sp>
        <p:nvSpPr>
          <p:cNvPr id="219" name="Presentation Title"/>
          <p:cNvSpPr txBox="1">
            <a:spLocks noGrp="1"/>
          </p:cNvSpPr>
          <p:nvPr>
            <p:ph type="title" hasCustomPrompt="1"/>
          </p:nvPr>
        </p:nvSpPr>
        <p:spPr>
          <a:xfrm>
            <a:off x="2059781" y="1482328"/>
            <a:ext cx="8072439" cy="2321719"/>
          </a:xfrm>
          <a:prstGeom prst="rect">
            <a:avLst/>
          </a:prstGeom>
        </p:spPr>
        <p:txBody>
          <a:bodyPr lIns="35717" tIns="35717" rIns="35717" bIns="35717" anchor="b"/>
          <a:lstStyle>
            <a:lvl1pPr defTabSz="1223366">
              <a:lnSpc>
                <a:spcPct val="90000"/>
              </a:lnSpc>
              <a:defRPr sz="5600" spc="-168">
                <a:gradFill flip="none" rotWithShape="1">
                  <a:gsLst>
                    <a:gs pos="0">
                      <a:srgbClr val="1E98FD"/>
                    </a:gs>
                    <a:gs pos="100000">
                      <a:srgbClr val="FF00F7"/>
                    </a:gs>
                  </a:gsLst>
                  <a:lin ang="3960000" scaled="0"/>
                </a:gradFill>
                <a:latin typeface="Graphik Semibold"/>
                <a:ea typeface="Graphik Semibold"/>
                <a:cs typeface="Graphik Semibold"/>
                <a:sym typeface="Graphik Semibold"/>
              </a:defRPr>
            </a:lvl1pPr>
          </a:lstStyle>
          <a:p>
            <a:r>
              <a:t>Presentation Title</a:t>
            </a:r>
          </a:p>
        </p:txBody>
      </p:sp>
      <p:sp>
        <p:nvSpPr>
          <p:cNvPr id="220" name="Body Level One…"/>
          <p:cNvSpPr txBox="1">
            <a:spLocks noGrp="1"/>
          </p:cNvSpPr>
          <p:nvPr>
            <p:ph type="body" sz="quarter" idx="1" hasCustomPrompt="1"/>
          </p:nvPr>
        </p:nvSpPr>
        <p:spPr>
          <a:xfrm>
            <a:off x="2059781" y="3690192"/>
            <a:ext cx="8072439" cy="1417543"/>
          </a:xfrm>
          <a:prstGeom prst="rect">
            <a:avLst/>
          </a:prstGeom>
        </p:spPr>
        <p:txBody>
          <a:bodyPr lIns="35717" tIns="35717" rIns="35717" bIns="35717" anchor="t"/>
          <a:lstStyle>
            <a:lvl1pPr marL="0" indent="0" algn="ctr" defTabSz="410764">
              <a:spcBef>
                <a:spcPts val="0"/>
              </a:spcBef>
              <a:buClrTx/>
              <a:buSzTx/>
              <a:buFontTx/>
              <a:buNone/>
              <a:defRPr sz="3000">
                <a:latin typeface="Graphik Medium"/>
                <a:ea typeface="Graphik Medium"/>
                <a:cs typeface="Graphik Medium"/>
                <a:sym typeface="Graphik Medium"/>
              </a:defRPr>
            </a:lvl1pPr>
            <a:lvl2pPr marL="0" indent="0" algn="ctr" defTabSz="410764">
              <a:spcBef>
                <a:spcPts val="0"/>
              </a:spcBef>
              <a:buClrTx/>
              <a:buSzTx/>
              <a:buFontTx/>
              <a:buNone/>
              <a:defRPr sz="3000">
                <a:latin typeface="Graphik Medium"/>
                <a:ea typeface="Graphik Medium"/>
                <a:cs typeface="Graphik Medium"/>
                <a:sym typeface="Graphik Medium"/>
              </a:defRPr>
            </a:lvl2pPr>
            <a:lvl3pPr marL="0" indent="0" algn="ctr" defTabSz="410764">
              <a:spcBef>
                <a:spcPts val="0"/>
              </a:spcBef>
              <a:buClrTx/>
              <a:buSzTx/>
              <a:buFontTx/>
              <a:buNone/>
              <a:defRPr sz="3000">
                <a:latin typeface="Graphik Medium"/>
                <a:ea typeface="Graphik Medium"/>
                <a:cs typeface="Graphik Medium"/>
                <a:sym typeface="Graphik Medium"/>
              </a:defRPr>
            </a:lvl3pPr>
            <a:lvl4pPr marL="0" indent="0" algn="ctr" defTabSz="410764">
              <a:spcBef>
                <a:spcPts val="0"/>
              </a:spcBef>
              <a:buClrTx/>
              <a:buSzTx/>
              <a:buFontTx/>
              <a:buNone/>
              <a:defRPr sz="3000">
                <a:latin typeface="Graphik Medium"/>
                <a:ea typeface="Graphik Medium"/>
                <a:cs typeface="Graphik Medium"/>
                <a:sym typeface="Graphik Medium"/>
              </a:defRPr>
            </a:lvl4pPr>
            <a:lvl5pPr marL="0" indent="0" algn="ctr" defTabSz="410764">
              <a:spcBef>
                <a:spcPts val="0"/>
              </a:spcBef>
              <a:buClrTx/>
              <a:buSzTx/>
              <a:buFontTx/>
              <a:buNone/>
              <a:defRPr sz="3000">
                <a:latin typeface="Graphik Medium"/>
                <a:ea typeface="Graphik Medium"/>
                <a:cs typeface="Graphik Medium"/>
                <a:sym typeface="Graphik Medium"/>
              </a:defRPr>
            </a:lvl5pPr>
          </a:lstStyle>
          <a:p>
            <a:r>
              <a:t>Presentation Subtitle</a:t>
            </a:r>
          </a:p>
          <a:p>
            <a:pPr lvl="1"/>
            <a:endParaRPr/>
          </a:p>
          <a:p>
            <a:pPr lvl="2"/>
            <a:endParaRPr/>
          </a:p>
          <a:p>
            <a:pPr lvl="3"/>
            <a:endParaRPr/>
          </a:p>
          <a:p>
            <a:pPr lvl="4"/>
            <a:endParaRPr/>
          </a:p>
        </p:txBody>
      </p:sp>
      <p:sp>
        <p:nvSpPr>
          <p:cNvPr id="221" name="Author and Date"/>
          <p:cNvSpPr txBox="1">
            <a:spLocks noGrp="1"/>
          </p:cNvSpPr>
          <p:nvPr>
            <p:ph type="body" sz="quarter" idx="21" hasCustomPrompt="1"/>
          </p:nvPr>
        </p:nvSpPr>
        <p:spPr>
          <a:xfrm>
            <a:off x="2059780" y="5871641"/>
            <a:ext cx="8072440" cy="346118"/>
          </a:xfrm>
          <a:prstGeom prst="rect">
            <a:avLst/>
          </a:prstGeom>
        </p:spPr>
        <p:txBody>
          <a:bodyPr lIns="35717" tIns="35717" rIns="35717" bIns="35717" anchor="t"/>
          <a:lstStyle>
            <a:lvl1pPr marL="0" indent="0" algn="ctr" defTabSz="410764">
              <a:spcBef>
                <a:spcPts val="0"/>
              </a:spcBef>
              <a:buClrTx/>
              <a:buSzTx/>
              <a:buFontTx/>
              <a:buNone/>
              <a:defRPr sz="1600">
                <a:latin typeface="Graphik Medium"/>
                <a:ea typeface="Graphik Medium"/>
                <a:cs typeface="Graphik Medium"/>
                <a:sym typeface="Graphik Medium"/>
              </a:defRPr>
            </a:lvl1pPr>
          </a:lstStyle>
          <a:p>
            <a:r>
              <a:t>Author and Date</a:t>
            </a:r>
          </a:p>
        </p:txBody>
      </p:sp>
      <p:sp>
        <p:nvSpPr>
          <p:cNvPr id="222" name="Slide Number"/>
          <p:cNvSpPr txBox="1">
            <a:spLocks noGrp="1"/>
          </p:cNvSpPr>
          <p:nvPr>
            <p:ph type="sldNum" sz="quarter" idx="2"/>
          </p:nvPr>
        </p:nvSpPr>
        <p:spPr>
          <a:xfrm>
            <a:off x="5992210" y="6384026"/>
            <a:ext cx="207581" cy="222694"/>
          </a:xfrm>
          <a:prstGeom prst="rect">
            <a:avLst/>
          </a:prstGeom>
        </p:spPr>
        <p:txBody>
          <a:bodyPr lIns="35717" tIns="35717" rIns="35717" bIns="35717" anchor="b"/>
          <a:lstStyle>
            <a:lvl1pPr algn="ctr" defTabSz="410764">
              <a:defRPr sz="900">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3" name="Title Text"/>
          <p:cNvSpPr txBox="1">
            <a:spLocks noGrp="1"/>
          </p:cNvSpPr>
          <p:nvPr>
            <p:ph type="title"/>
          </p:nvPr>
        </p:nvSpPr>
        <p:spPr>
          <a:xfrm>
            <a:off x="2572279" y="2666999"/>
            <a:ext cx="8930748" cy="2110384"/>
          </a:xfrm>
          <a:prstGeom prst="rect">
            <a:avLst/>
          </a:prstGeom>
        </p:spPr>
        <p:txBody>
          <a:bodyPr anchor="b"/>
          <a:lstStyle>
            <a:lvl1pPr algn="r"/>
          </a:lstStyle>
          <a:p>
            <a:r>
              <a:t>Title Text</a:t>
            </a:r>
          </a:p>
        </p:txBody>
      </p:sp>
      <p:sp>
        <p:nvSpPr>
          <p:cNvPr id="44" name="Body Level One…"/>
          <p:cNvSpPr txBox="1">
            <a:spLocks noGrp="1"/>
          </p:cNvSpPr>
          <p:nvPr>
            <p:ph type="body" sz="quarter" idx="1"/>
          </p:nvPr>
        </p:nvSpPr>
        <p:spPr>
          <a:xfrm>
            <a:off x="2572278" y="4777380"/>
            <a:ext cx="8930748" cy="860402"/>
          </a:xfrm>
          <a:prstGeom prst="rect">
            <a:avLst/>
          </a:prstGeom>
        </p:spPr>
        <p:txBody>
          <a:bodyPr anchor="t"/>
          <a:lstStyle>
            <a:lvl1pPr marL="0" indent="0" algn="r">
              <a:buClrTx/>
              <a:buSzTx/>
              <a:buFontTx/>
              <a:buNone/>
              <a:defRPr sz="2000"/>
            </a:lvl1pPr>
            <a:lvl2pPr marL="0" indent="0" algn="r">
              <a:buClrTx/>
              <a:buSzTx/>
              <a:buFontTx/>
              <a:buNone/>
              <a:defRPr sz="2000"/>
            </a:lvl2pPr>
            <a:lvl3pPr marL="0" indent="0" algn="r">
              <a:buClrTx/>
              <a:buSzTx/>
              <a:buFontTx/>
              <a:buNone/>
              <a:defRPr sz="2000"/>
            </a:lvl3pPr>
            <a:lvl4pPr marL="0" indent="0" algn="r">
              <a:buClrTx/>
              <a:buSzTx/>
              <a:buFontTx/>
              <a:buNone/>
              <a:defRPr sz="2000"/>
            </a:lvl4pPr>
            <a:lvl5pPr marL="0" indent="0" algn="r">
              <a:buClrTx/>
              <a:buSzTx/>
              <a:buFontTx/>
              <a:buNone/>
              <a:defRPr sz="2000"/>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Body Level One…"/>
          <p:cNvSpPr txBox="1">
            <a:spLocks noGrp="1"/>
          </p:cNvSpPr>
          <p:nvPr>
            <p:ph type="body" sz="quarter" idx="1"/>
          </p:nvPr>
        </p:nvSpPr>
        <p:spPr>
          <a:xfrm>
            <a:off x="1484312" y="2666999"/>
            <a:ext cx="4895056" cy="3124201"/>
          </a:xfrm>
          <a:prstGeom prst="rect">
            <a:avLst/>
          </a:prstGeom>
        </p:spPr>
        <p:txBody>
          <a:bodyPr/>
          <a:lstStyle>
            <a:lvl1pPr>
              <a:defRPr sz="1800"/>
            </a:lvl1pPr>
            <a:lvl2pPr marL="778668" indent="-321468">
              <a:defRPr sz="1800"/>
            </a:lvl2pPr>
            <a:lvl3pPr marL="1281792" indent="-367392">
              <a:defRPr sz="1800"/>
            </a:lvl3pPr>
            <a:lvl4pPr>
              <a:defRPr sz="1800"/>
            </a:lvl4pPr>
            <a:lvl5pPr marL="2085975" indent="-257175">
              <a:defRPr sz="1800"/>
            </a:lvl5pPr>
          </a:lstStyle>
          <a:p>
            <a:r>
              <a:t>Body Level One</a:t>
            </a:r>
          </a:p>
          <a:p>
            <a:pPr lvl="1"/>
            <a:r>
              <a:t>Body Level Two</a:t>
            </a:r>
          </a:p>
          <a:p>
            <a:pPr lvl="2"/>
            <a:r>
              <a:t>Body Level Three</a:t>
            </a:r>
          </a:p>
          <a:p>
            <a:pPr lvl="3"/>
            <a:r>
              <a:t>Body Level Four</a:t>
            </a:r>
          </a:p>
          <a:p>
            <a:pPr lvl="4"/>
            <a:r>
              <a:t>Body Level Five</a:t>
            </a:r>
          </a:p>
        </p:txBody>
      </p:sp>
      <p:sp>
        <p:nvSpPr>
          <p:cNvPr id="54"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1" name="Title Text"/>
          <p:cNvSpPr txBox="1">
            <a:spLocks noGrp="1"/>
          </p:cNvSpPr>
          <p:nvPr>
            <p:ph type="title"/>
          </p:nvPr>
        </p:nvSpPr>
        <p:spPr>
          <a:prstGeom prst="rect">
            <a:avLst/>
          </a:prstGeom>
        </p:spPr>
        <p:txBody>
          <a:bodyPr/>
          <a:lstStyle/>
          <a:p>
            <a:r>
              <a:t>Title Text</a:t>
            </a:r>
          </a:p>
        </p:txBody>
      </p:sp>
      <p:sp>
        <p:nvSpPr>
          <p:cNvPr id="62" name="Body Level One…"/>
          <p:cNvSpPr txBox="1">
            <a:spLocks noGrp="1"/>
          </p:cNvSpPr>
          <p:nvPr>
            <p:ph type="body" sz="quarter" idx="1"/>
          </p:nvPr>
        </p:nvSpPr>
        <p:spPr>
          <a:xfrm>
            <a:off x="1772179" y="2658533"/>
            <a:ext cx="4607189" cy="576264"/>
          </a:xfrm>
          <a:prstGeom prst="rect">
            <a:avLst/>
          </a:prstGeom>
        </p:spPr>
        <p:txBody>
          <a:bodyPr anchor="b"/>
          <a:lstStyle>
            <a:lvl1pPr marL="0" indent="0">
              <a:buClrTx/>
              <a:buSzTx/>
              <a:buFontTx/>
              <a:buNone/>
              <a:defRPr sz="2800">
                <a:solidFill>
                  <a:srgbClr val="688727"/>
                </a:solidFill>
              </a:defRPr>
            </a:lvl1pPr>
            <a:lvl2pPr marL="0" indent="0">
              <a:buClrTx/>
              <a:buSzTx/>
              <a:buFontTx/>
              <a:buNone/>
              <a:defRPr sz="2800">
                <a:solidFill>
                  <a:srgbClr val="688727"/>
                </a:solidFill>
              </a:defRPr>
            </a:lvl2pPr>
            <a:lvl3pPr marL="0" indent="0">
              <a:buClrTx/>
              <a:buSzTx/>
              <a:buFontTx/>
              <a:buNone/>
              <a:defRPr sz="2800">
                <a:solidFill>
                  <a:srgbClr val="688727"/>
                </a:solidFill>
              </a:defRPr>
            </a:lvl3pPr>
            <a:lvl4pPr marL="0" indent="0">
              <a:buClrTx/>
              <a:buSzTx/>
              <a:buFontTx/>
              <a:buNone/>
              <a:defRPr sz="2800">
                <a:solidFill>
                  <a:srgbClr val="688727"/>
                </a:solidFill>
              </a:defRPr>
            </a:lvl4pPr>
            <a:lvl5pPr marL="0" indent="0">
              <a:buClrTx/>
              <a:buSzTx/>
              <a:buFontTx/>
              <a:buNone/>
              <a:defRPr sz="2800">
                <a:solidFill>
                  <a:srgbClr val="688727"/>
                </a:solidFill>
              </a:defRPr>
            </a:lvl5pPr>
          </a:lstStyle>
          <a:p>
            <a:r>
              <a:t>Body Level One</a:t>
            </a:r>
          </a:p>
          <a:p>
            <a:pPr lvl="1"/>
            <a:r>
              <a:t>Body Level Two</a:t>
            </a:r>
          </a:p>
          <a:p>
            <a:pPr lvl="2"/>
            <a:r>
              <a:t>Body Level Three</a:t>
            </a:r>
          </a:p>
          <a:p>
            <a:pPr lvl="3"/>
            <a:r>
              <a:t>Body Level Four</a:t>
            </a:r>
          </a:p>
          <a:p>
            <a:pPr lvl="4"/>
            <a:r>
              <a:t>Body Level Five</a:t>
            </a:r>
          </a:p>
        </p:txBody>
      </p:sp>
      <p:sp>
        <p:nvSpPr>
          <p:cNvPr id="63" name="Text Placeholder 4"/>
          <p:cNvSpPr>
            <a:spLocks noGrp="1"/>
          </p:cNvSpPr>
          <p:nvPr>
            <p:ph type="body" sz="quarter" idx="21"/>
          </p:nvPr>
        </p:nvSpPr>
        <p:spPr>
          <a:xfrm>
            <a:off x="6880486" y="2667000"/>
            <a:ext cx="4622539" cy="576263"/>
          </a:xfrm>
          <a:prstGeom prst="rect">
            <a:avLst/>
          </a:prstGeom>
        </p:spPr>
        <p:txBody>
          <a:bodyPr anchor="b"/>
          <a:lstStyle/>
          <a:p>
            <a:endParaRPr/>
          </a:p>
        </p:txBody>
      </p:sp>
      <p:sp>
        <p:nvSpPr>
          <p:cNvPr id="64"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1" name="Title Text"/>
          <p:cNvSpPr txBox="1">
            <a:spLocks noGrp="1"/>
          </p:cNvSpPr>
          <p:nvPr>
            <p:ph type="title"/>
          </p:nvPr>
        </p:nvSpPr>
        <p:spPr>
          <a:prstGeom prst="rect">
            <a:avLst/>
          </a:prstGeom>
        </p:spPr>
        <p:txBody>
          <a:bodyPr/>
          <a:lstStyle/>
          <a:p>
            <a:r>
              <a:t>Title Text</a:t>
            </a:r>
          </a:p>
        </p:txBody>
      </p:sp>
      <p:sp>
        <p:nvSpPr>
          <p:cNvPr id="72"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9"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6" name="Title Text"/>
          <p:cNvSpPr txBox="1">
            <a:spLocks noGrp="1"/>
          </p:cNvSpPr>
          <p:nvPr>
            <p:ph type="title"/>
          </p:nvPr>
        </p:nvSpPr>
        <p:spPr>
          <a:xfrm>
            <a:off x="1484312" y="1600200"/>
            <a:ext cx="3549121" cy="1371600"/>
          </a:xfrm>
          <a:prstGeom prst="rect">
            <a:avLst/>
          </a:prstGeom>
        </p:spPr>
        <p:txBody>
          <a:bodyPr anchor="b"/>
          <a:lstStyle>
            <a:lvl1pPr>
              <a:defRPr sz="2400"/>
            </a:lvl1pPr>
          </a:lstStyle>
          <a:p>
            <a:r>
              <a:t>Title Text</a:t>
            </a:r>
          </a:p>
        </p:txBody>
      </p:sp>
      <p:sp>
        <p:nvSpPr>
          <p:cNvPr id="87" name="Body Level One…"/>
          <p:cNvSpPr txBox="1">
            <a:spLocks noGrp="1"/>
          </p:cNvSpPr>
          <p:nvPr>
            <p:ph type="body" sz="half" idx="1"/>
          </p:nvPr>
        </p:nvSpPr>
        <p:spPr>
          <a:xfrm>
            <a:off x="5262033" y="685798"/>
            <a:ext cx="6240992" cy="5105404"/>
          </a:xfrm>
          <a:prstGeom prst="rect">
            <a:avLst/>
          </a:prstGeom>
        </p:spPr>
        <p:txBody>
          <a:bodyPr/>
          <a:lstStyle>
            <a:lvl1pPr>
              <a:defRPr sz="2000"/>
            </a:lvl1pPr>
            <a:lvl2pPr marL="774700" indent="-317500">
              <a:defRPr sz="2000"/>
            </a:lvl2pPr>
            <a:lvl3pPr marL="1271587" indent="-357187">
              <a:defRPr sz="2000"/>
            </a:lvl3pPr>
            <a:lvl4pPr marL="1616527" indent="-244927">
              <a:defRPr sz="2000"/>
            </a:lvl4pPr>
            <a:lvl5pPr marL="2073728" indent="-244928">
              <a:defRPr sz="2000"/>
            </a:lvl5pPr>
          </a:lstStyle>
          <a:p>
            <a:r>
              <a:t>Body Level One</a:t>
            </a:r>
          </a:p>
          <a:p>
            <a:pPr lvl="1"/>
            <a:r>
              <a:t>Body Level Two</a:t>
            </a:r>
          </a:p>
          <a:p>
            <a:pPr lvl="2"/>
            <a:r>
              <a:t>Body Level Three</a:t>
            </a:r>
          </a:p>
          <a:p>
            <a:pPr lvl="3"/>
            <a:r>
              <a:t>Body Level Four</a:t>
            </a:r>
          </a:p>
          <a:p>
            <a:pPr lvl="4"/>
            <a:r>
              <a:t>Body Level Five</a:t>
            </a:r>
          </a:p>
        </p:txBody>
      </p:sp>
      <p:sp>
        <p:nvSpPr>
          <p:cNvPr id="88" name="Text Placeholder 3"/>
          <p:cNvSpPr>
            <a:spLocks noGrp="1"/>
          </p:cNvSpPr>
          <p:nvPr>
            <p:ph type="body" sz="quarter" idx="21"/>
          </p:nvPr>
        </p:nvSpPr>
        <p:spPr>
          <a:xfrm>
            <a:off x="1484312" y="2971800"/>
            <a:ext cx="3549121" cy="1828800"/>
          </a:xfrm>
          <a:prstGeom prst="rect">
            <a:avLst/>
          </a:prstGeom>
        </p:spPr>
        <p:txBody>
          <a:bodyPr/>
          <a:lstStyle/>
          <a:p>
            <a:endParaRPr/>
          </a:p>
        </p:txBody>
      </p:sp>
      <p:sp>
        <p:nvSpPr>
          <p:cNvPr id="89"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6" name="Title Text"/>
          <p:cNvSpPr txBox="1">
            <a:spLocks noGrp="1"/>
          </p:cNvSpPr>
          <p:nvPr>
            <p:ph type="title"/>
          </p:nvPr>
        </p:nvSpPr>
        <p:spPr>
          <a:xfrm>
            <a:off x="1482724" y="1752599"/>
            <a:ext cx="5426158" cy="1371601"/>
          </a:xfrm>
          <a:prstGeom prst="rect">
            <a:avLst/>
          </a:prstGeom>
        </p:spPr>
        <p:txBody>
          <a:bodyPr anchor="b"/>
          <a:lstStyle>
            <a:lvl1pPr>
              <a:defRPr sz="2800"/>
            </a:lvl1pPr>
          </a:lstStyle>
          <a:p>
            <a:r>
              <a:t>Title Text</a:t>
            </a:r>
          </a:p>
        </p:txBody>
      </p:sp>
      <p:sp>
        <p:nvSpPr>
          <p:cNvPr id="97" name="Picture Placeholder 2"/>
          <p:cNvSpPr>
            <a:spLocks noGrp="1"/>
          </p:cNvSpPr>
          <p:nvPr>
            <p:ph type="pic" sz="quarter" idx="21"/>
          </p:nvPr>
        </p:nvSpPr>
        <p:spPr>
          <a:xfrm>
            <a:off x="7594682" y="914400"/>
            <a:ext cx="3280976" cy="4572000"/>
          </a:xfrm>
          <a:prstGeom prst="rect">
            <a:avLst/>
          </a:prstGeom>
          <a:ln w="38100">
            <a:solidFill>
              <a:srgbClr val="B2B7B8"/>
            </a:solidFill>
            <a:round/>
          </a:ln>
        </p:spPr>
        <p:txBody>
          <a:bodyPr lIns="91439" tIns="45719" rIns="91439" bIns="45719" anchor="t">
            <a:noAutofit/>
          </a:bodyPr>
          <a:lstStyle/>
          <a:p>
            <a:endParaRPr/>
          </a:p>
        </p:txBody>
      </p:sp>
      <p:sp>
        <p:nvSpPr>
          <p:cNvPr id="98" name="Body Level One…"/>
          <p:cNvSpPr txBox="1">
            <a:spLocks noGrp="1"/>
          </p:cNvSpPr>
          <p:nvPr>
            <p:ph type="body" sz="quarter" idx="1"/>
          </p:nvPr>
        </p:nvSpPr>
        <p:spPr>
          <a:xfrm>
            <a:off x="1482724" y="3124199"/>
            <a:ext cx="5426158" cy="1828801"/>
          </a:xfrm>
          <a:prstGeom prst="rect">
            <a:avLst/>
          </a:prstGeom>
        </p:spPr>
        <p:txBody>
          <a:bodyPr/>
          <a:lstStyle>
            <a:lvl1pPr marL="0" indent="0" algn="ctr">
              <a:buClrTx/>
              <a:buSzTx/>
              <a:buFontTx/>
              <a:buNone/>
              <a:defRPr sz="1800"/>
            </a:lvl1pPr>
            <a:lvl2pPr marL="0" indent="0" algn="ctr">
              <a:buClrTx/>
              <a:buSzTx/>
              <a:buFontTx/>
              <a:buNone/>
              <a:defRPr sz="1800"/>
            </a:lvl2pPr>
            <a:lvl3pPr marL="0" indent="0" algn="ctr">
              <a:buClrTx/>
              <a:buSzTx/>
              <a:buFontTx/>
              <a:buNone/>
              <a:defRPr sz="1800"/>
            </a:lvl3pPr>
            <a:lvl4pPr marL="0" indent="0" algn="ctr">
              <a:buClrTx/>
              <a:buSzTx/>
              <a:buFontTx/>
              <a:buNone/>
              <a:defRPr sz="1800"/>
            </a:lvl4pPr>
            <a:lvl5pPr marL="0" indent="0" algn="ctr">
              <a:buClrTx/>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99" name="Slide Number"/>
          <p:cNvSpPr txBox="1">
            <a:spLocks noGrp="1"/>
          </p:cNvSpPr>
          <p:nvPr>
            <p:ph type="sldNum" sz="quarter" idx="2"/>
          </p:nvPr>
        </p:nvSpPr>
        <p:spPr>
          <a:xfrm>
            <a:off x="11271886" y="5950268"/>
            <a:ext cx="231139" cy="231139"/>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4"/>
          <a:srcRect/>
          <a:stretch>
            <a:fillRect/>
          </a:stretch>
        </a:blipFill>
        <a:effectLst/>
      </p:bgPr>
    </p:bg>
    <p:spTree>
      <p:nvGrpSpPr>
        <p:cNvPr id="1" name=""/>
        <p:cNvGrpSpPr/>
        <p:nvPr/>
      </p:nvGrpSpPr>
      <p:grpSpPr>
        <a:xfrm>
          <a:off x="0" y="0"/>
          <a:ext cx="0" cy="0"/>
          <a:chOff x="0" y="0"/>
          <a:chExt cx="0" cy="0"/>
        </a:xfrm>
      </p:grpSpPr>
      <p:grpSp>
        <p:nvGrpSpPr>
          <p:cNvPr id="8" name="Group 6"/>
          <p:cNvGrpSpPr/>
          <p:nvPr/>
        </p:nvGrpSpPr>
        <p:grpSpPr>
          <a:xfrm>
            <a:off x="150810" y="0"/>
            <a:ext cx="2436817" cy="6858002"/>
            <a:chOff x="0" y="0"/>
            <a:chExt cx="2436816" cy="6858001"/>
          </a:xfrm>
        </p:grpSpPr>
        <p:sp>
          <p:nvSpPr>
            <p:cNvPr id="2" name="Freeform 6"/>
            <p:cNvSpPr/>
            <p:nvPr/>
          </p:nvSpPr>
          <p:spPr>
            <a:xfrm>
              <a:off x="306388" y="-1"/>
              <a:ext cx="1122366" cy="5329240"/>
            </a:xfrm>
            <a:custGeom>
              <a:avLst/>
              <a:gdLst/>
              <a:ahLst/>
              <a:cxnLst>
                <a:cxn ang="0">
                  <a:pos x="wd2" y="hd2"/>
                </a:cxn>
                <a:cxn ang="5400000">
                  <a:pos x="wd2" y="hd2"/>
                </a:cxn>
                <a:cxn ang="10800000">
                  <a:pos x="wd2" y="hd2"/>
                </a:cxn>
                <a:cxn ang="16200000">
                  <a:pos x="wd2" y="hd2"/>
                </a:cxn>
              </a:cxnLst>
              <a:rect l="0" t="0" r="r" b="b"/>
              <a:pathLst>
                <a:path w="21600" h="21600" extrusionOk="0">
                  <a:moveTo>
                    <a:pt x="0" y="21426"/>
                  </a:moveTo>
                  <a:lnTo>
                    <a:pt x="4766" y="21600"/>
                  </a:lnTo>
                  <a:lnTo>
                    <a:pt x="21600" y="0"/>
                  </a:lnTo>
                  <a:lnTo>
                    <a:pt x="16712" y="0"/>
                  </a:lnTo>
                  <a:lnTo>
                    <a:pt x="0" y="21426"/>
                  </a:lnTo>
                  <a:close/>
                </a:path>
              </a:pathLst>
            </a:custGeom>
            <a:solidFill>
              <a:schemeClr val="accent1"/>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3" name="Freeform 7"/>
            <p:cNvSpPr/>
            <p:nvPr/>
          </p:nvSpPr>
          <p:spPr>
            <a:xfrm>
              <a:off x="0" y="0"/>
              <a:ext cx="1117602" cy="52768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6722" y="0"/>
                  </a:lnTo>
                  <a:lnTo>
                    <a:pt x="0" y="21444"/>
                  </a:lnTo>
                  <a:lnTo>
                    <a:pt x="4817" y="21600"/>
                  </a:lnTo>
                  <a:lnTo>
                    <a:pt x="21600" y="0"/>
                  </a:lnTo>
                  <a:close/>
                </a:path>
              </a:pathLst>
            </a:custGeom>
            <a:solidFill>
              <a:srgbClr val="595959"/>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4" name="Freeform 8"/>
            <p:cNvSpPr/>
            <p:nvPr/>
          </p:nvSpPr>
          <p:spPr>
            <a:xfrm>
              <a:off x="-1" y="5238749"/>
              <a:ext cx="1228729" cy="16192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651" y="21600"/>
                  </a:lnTo>
                  <a:lnTo>
                    <a:pt x="21600" y="21600"/>
                  </a:lnTo>
                  <a:lnTo>
                    <a:pt x="0" y="0"/>
                  </a:lnTo>
                  <a:close/>
                </a:path>
              </a:pathLst>
            </a:custGeom>
            <a:solidFill>
              <a:srgbClr val="262626"/>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5" name="Freeform 9"/>
            <p:cNvSpPr/>
            <p:nvPr/>
          </p:nvSpPr>
          <p:spPr>
            <a:xfrm>
              <a:off x="306388" y="5291137"/>
              <a:ext cx="1495428" cy="15668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843" y="21600"/>
                  </a:lnTo>
                  <a:lnTo>
                    <a:pt x="21600" y="21600"/>
                  </a:lnTo>
                  <a:lnTo>
                    <a:pt x="0" y="0"/>
                  </a:lnTo>
                  <a:close/>
                </a:path>
              </a:pathLst>
            </a:custGeom>
            <a:solidFill>
              <a:srgbClr val="455A1A"/>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6" name="Freeform 10"/>
            <p:cNvSpPr/>
            <p:nvPr/>
          </p:nvSpPr>
          <p:spPr>
            <a:xfrm>
              <a:off x="306388" y="5286374"/>
              <a:ext cx="2130428" cy="1571627"/>
            </a:xfrm>
            <a:custGeom>
              <a:avLst/>
              <a:gdLst/>
              <a:ahLst/>
              <a:cxnLst>
                <a:cxn ang="0">
                  <a:pos x="wd2" y="hd2"/>
                </a:cxn>
                <a:cxn ang="5400000">
                  <a:pos x="wd2" y="hd2"/>
                </a:cxn>
                <a:cxn ang="10800000">
                  <a:pos x="wd2" y="hd2"/>
                </a:cxn>
                <a:cxn ang="16200000">
                  <a:pos x="wd2" y="hd2"/>
                </a:cxn>
              </a:cxnLst>
              <a:rect l="0" t="0" r="r" b="b"/>
              <a:pathLst>
                <a:path w="21600" h="21600" extrusionOk="0">
                  <a:moveTo>
                    <a:pt x="0" y="65"/>
                  </a:moveTo>
                  <a:lnTo>
                    <a:pt x="15162" y="21600"/>
                  </a:lnTo>
                  <a:lnTo>
                    <a:pt x="21600" y="21600"/>
                  </a:lnTo>
                  <a:lnTo>
                    <a:pt x="2511" y="589"/>
                  </a:lnTo>
                  <a:lnTo>
                    <a:pt x="0" y="0"/>
                  </a:lnTo>
                  <a:lnTo>
                    <a:pt x="0" y="65"/>
                  </a:lnTo>
                  <a:close/>
                </a:path>
              </a:pathLst>
            </a:custGeom>
            <a:solidFill>
              <a:srgbClr val="688727"/>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7" name="Freeform 11"/>
            <p:cNvSpPr/>
            <p:nvPr/>
          </p:nvSpPr>
          <p:spPr>
            <a:xfrm>
              <a:off x="-1" y="5238749"/>
              <a:ext cx="1695454" cy="161925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3721" y="1271"/>
                  </a:lnTo>
                  <a:lnTo>
                    <a:pt x="3115" y="572"/>
                  </a:lnTo>
                  <a:lnTo>
                    <a:pt x="3175" y="572"/>
                  </a:lnTo>
                  <a:lnTo>
                    <a:pt x="3175" y="508"/>
                  </a:lnTo>
                  <a:lnTo>
                    <a:pt x="3115" y="508"/>
                  </a:lnTo>
                  <a:lnTo>
                    <a:pt x="0" y="0"/>
                  </a:lnTo>
                  <a:lnTo>
                    <a:pt x="15654" y="21600"/>
                  </a:lnTo>
                  <a:lnTo>
                    <a:pt x="21600" y="21600"/>
                  </a:lnTo>
                  <a:close/>
                </a:path>
              </a:pathLst>
            </a:custGeom>
            <a:solidFill>
              <a:srgbClr val="404040"/>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grpSp>
      <p:sp>
        <p:nvSpPr>
          <p:cNvPr id="9" name="Title Text"/>
          <p:cNvSpPr txBox="1">
            <a:spLocks noGrp="1"/>
          </p:cNvSpPr>
          <p:nvPr>
            <p:ph type="title"/>
          </p:nvPr>
        </p:nvSpPr>
        <p:spPr>
          <a:xfrm>
            <a:off x="1484311" y="685800"/>
            <a:ext cx="10018715" cy="1752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10" name="Body Level One…"/>
          <p:cNvSpPr txBox="1">
            <a:spLocks noGrp="1"/>
          </p:cNvSpPr>
          <p:nvPr>
            <p:ph type="body" idx="1"/>
          </p:nvPr>
        </p:nvSpPr>
        <p:spPr>
          <a:xfrm>
            <a:off x="1484309" y="2666999"/>
            <a:ext cx="10018715" cy="3124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Body Level One</a:t>
            </a:r>
          </a:p>
          <a:p>
            <a:pPr lvl="1"/>
            <a:r>
              <a:t>Body Level Two</a:t>
            </a:r>
          </a:p>
          <a:p>
            <a:pPr lvl="2"/>
            <a:r>
              <a:t>Body Level Three</a:t>
            </a:r>
          </a:p>
          <a:p>
            <a:pPr lvl="3"/>
            <a:r>
              <a:t>Body Level Four</a:t>
            </a:r>
          </a:p>
          <a:p>
            <a:pPr lvl="4"/>
            <a:r>
              <a:t>Body Level Five</a:t>
            </a:r>
          </a:p>
        </p:txBody>
      </p:sp>
      <p:sp>
        <p:nvSpPr>
          <p:cNvPr id="11" name="Slide Number"/>
          <p:cNvSpPr txBox="1">
            <a:spLocks noGrp="1"/>
          </p:cNvSpPr>
          <p:nvPr>
            <p:ph type="sldNum" sz="quarter" idx="2"/>
          </p:nvPr>
        </p:nvSpPr>
        <p:spPr>
          <a:xfrm>
            <a:off x="11271886" y="5934124"/>
            <a:ext cx="231139" cy="231139"/>
          </a:xfrm>
          <a:prstGeom prst="rect">
            <a:avLst/>
          </a:prstGeom>
          <a:ln w="12700">
            <a:miter lim="400000"/>
          </a:ln>
        </p:spPr>
        <p:txBody>
          <a:bodyPr wrap="none" lIns="45718" tIns="45718" rIns="45718" bIns="45718" anchor="ctr">
            <a:spAutoFit/>
          </a:bodyPr>
          <a:lstStyle>
            <a:lvl1pPr algn="r">
              <a:defRPr sz="1000">
                <a:latin typeface="Corbel"/>
                <a:ea typeface="Corbel"/>
                <a:cs typeface="Corbel"/>
                <a:sym typeface="Corbe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spd="med"/>
  <p:txStyles>
    <p:titleStyle>
      <a:lvl1pPr marL="0" marR="0" indent="0" algn="ctr" defTabSz="4572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Corbel"/>
          <a:ea typeface="Corbel"/>
          <a:cs typeface="Corbel"/>
          <a:sym typeface="Corbel"/>
        </a:defRPr>
      </a:lvl1pPr>
      <a:lvl2pPr marL="0" marR="0" indent="0" algn="ctr" defTabSz="4572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Corbel"/>
          <a:ea typeface="Corbel"/>
          <a:cs typeface="Corbel"/>
          <a:sym typeface="Corbel"/>
        </a:defRPr>
      </a:lvl2pPr>
      <a:lvl3pPr marL="0" marR="0" indent="0" algn="ctr" defTabSz="4572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Corbel"/>
          <a:ea typeface="Corbel"/>
          <a:cs typeface="Corbel"/>
          <a:sym typeface="Corbel"/>
        </a:defRPr>
      </a:lvl3pPr>
      <a:lvl4pPr marL="0" marR="0" indent="0" algn="ctr" defTabSz="4572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Corbel"/>
          <a:ea typeface="Corbel"/>
          <a:cs typeface="Corbel"/>
          <a:sym typeface="Corbel"/>
        </a:defRPr>
      </a:lvl4pPr>
      <a:lvl5pPr marL="0" marR="0" indent="0" algn="ctr" defTabSz="4572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Corbel"/>
          <a:ea typeface="Corbel"/>
          <a:cs typeface="Corbel"/>
          <a:sym typeface="Corbel"/>
        </a:defRPr>
      </a:lvl5pPr>
      <a:lvl6pPr marL="0" marR="0" indent="0" algn="ctr" defTabSz="4572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Corbel"/>
          <a:ea typeface="Corbel"/>
          <a:cs typeface="Corbel"/>
          <a:sym typeface="Corbel"/>
        </a:defRPr>
      </a:lvl6pPr>
      <a:lvl7pPr marL="0" marR="0" indent="0" algn="ctr" defTabSz="4572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Corbel"/>
          <a:ea typeface="Corbel"/>
          <a:cs typeface="Corbel"/>
          <a:sym typeface="Corbel"/>
        </a:defRPr>
      </a:lvl7pPr>
      <a:lvl8pPr marL="0" marR="0" indent="0" algn="ctr" defTabSz="4572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Corbel"/>
          <a:ea typeface="Corbel"/>
          <a:cs typeface="Corbel"/>
          <a:sym typeface="Corbel"/>
        </a:defRPr>
      </a:lvl8pPr>
      <a:lvl9pPr marL="0" marR="0" indent="0" algn="ctr" defTabSz="4572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Corbel"/>
          <a:ea typeface="Corbel"/>
          <a:cs typeface="Corbel"/>
          <a:sym typeface="Corbel"/>
        </a:defRPr>
      </a:lvl9pPr>
    </p:titleStyle>
    <p:bodyStyle>
      <a:lvl1pPr marL="285750" marR="0" indent="-285750" algn="l" defTabSz="457200" rtl="0" latinLnBrk="0">
        <a:lnSpc>
          <a:spcPct val="100000"/>
        </a:lnSpc>
        <a:spcBef>
          <a:spcPts val="600"/>
        </a:spcBef>
        <a:spcAft>
          <a:spcPts val="0"/>
        </a:spcAft>
        <a:buClr>
          <a:srgbClr val="688727"/>
        </a:buClr>
        <a:buSzPct val="145000"/>
        <a:buFont typeface="Arial"/>
        <a:buChar char="•"/>
        <a:tabLst/>
        <a:defRPr sz="2400" b="0" i="0" u="none" strike="noStrike" cap="none" spc="0" baseline="0">
          <a:solidFill>
            <a:srgbClr val="000000"/>
          </a:solidFill>
          <a:uFillTx/>
          <a:latin typeface="Corbel"/>
          <a:ea typeface="Corbel"/>
          <a:cs typeface="Corbel"/>
          <a:sym typeface="Corbel"/>
        </a:defRPr>
      </a:lvl1pPr>
      <a:lvl2pPr marL="800100" marR="0" indent="-342900" algn="l" defTabSz="457200" rtl="0" latinLnBrk="0">
        <a:lnSpc>
          <a:spcPct val="100000"/>
        </a:lnSpc>
        <a:spcBef>
          <a:spcPts val="600"/>
        </a:spcBef>
        <a:spcAft>
          <a:spcPts val="0"/>
        </a:spcAft>
        <a:buClr>
          <a:srgbClr val="688727"/>
        </a:buClr>
        <a:buSzPct val="145000"/>
        <a:buFont typeface="Arial"/>
        <a:buChar char="•"/>
        <a:tabLst/>
        <a:defRPr sz="2400" b="0" i="0" u="none" strike="noStrike" cap="none" spc="0" baseline="0">
          <a:solidFill>
            <a:srgbClr val="000000"/>
          </a:solidFill>
          <a:uFillTx/>
          <a:latin typeface="Corbel"/>
          <a:ea typeface="Corbel"/>
          <a:cs typeface="Corbel"/>
          <a:sym typeface="Corbel"/>
        </a:defRPr>
      </a:lvl2pPr>
      <a:lvl3pPr marL="1295400" marR="0" indent="-381000" algn="l" defTabSz="457200" rtl="0" latinLnBrk="0">
        <a:lnSpc>
          <a:spcPct val="100000"/>
        </a:lnSpc>
        <a:spcBef>
          <a:spcPts val="600"/>
        </a:spcBef>
        <a:spcAft>
          <a:spcPts val="0"/>
        </a:spcAft>
        <a:buClr>
          <a:srgbClr val="688727"/>
        </a:buClr>
        <a:buSzPct val="145000"/>
        <a:buFont typeface="Arial"/>
        <a:buChar char="•"/>
        <a:tabLst/>
        <a:defRPr sz="2400" b="0" i="0" u="none" strike="noStrike" cap="none" spc="0" baseline="0">
          <a:solidFill>
            <a:srgbClr val="000000"/>
          </a:solidFill>
          <a:uFillTx/>
          <a:latin typeface="Corbel"/>
          <a:ea typeface="Corbel"/>
          <a:cs typeface="Corbel"/>
          <a:sym typeface="Corbel"/>
        </a:defRPr>
      </a:lvl3pPr>
      <a:lvl4pPr marL="1628775" marR="0" indent="-257175" algn="l" defTabSz="457200" rtl="0" latinLnBrk="0">
        <a:lnSpc>
          <a:spcPct val="100000"/>
        </a:lnSpc>
        <a:spcBef>
          <a:spcPts val="600"/>
        </a:spcBef>
        <a:spcAft>
          <a:spcPts val="0"/>
        </a:spcAft>
        <a:buClr>
          <a:srgbClr val="688727"/>
        </a:buClr>
        <a:buSzPct val="145000"/>
        <a:buFont typeface="Arial"/>
        <a:buChar char="•"/>
        <a:tabLst/>
        <a:defRPr sz="2400" b="0" i="0" u="none" strike="noStrike" cap="none" spc="0" baseline="0">
          <a:solidFill>
            <a:srgbClr val="000000"/>
          </a:solidFill>
          <a:uFillTx/>
          <a:latin typeface="Corbel"/>
          <a:ea typeface="Corbel"/>
          <a:cs typeface="Corbel"/>
          <a:sym typeface="Corbel"/>
        </a:defRPr>
      </a:lvl4pPr>
      <a:lvl5pPr marL="2122714" marR="0" indent="-293914" algn="l" defTabSz="457200" rtl="0" latinLnBrk="0">
        <a:lnSpc>
          <a:spcPct val="100000"/>
        </a:lnSpc>
        <a:spcBef>
          <a:spcPts val="600"/>
        </a:spcBef>
        <a:spcAft>
          <a:spcPts val="0"/>
        </a:spcAft>
        <a:buClr>
          <a:srgbClr val="688727"/>
        </a:buClr>
        <a:buSzPct val="145000"/>
        <a:buFont typeface="Arial"/>
        <a:buChar char="•"/>
        <a:tabLst/>
        <a:defRPr sz="2400" b="0" i="0" u="none" strike="noStrike" cap="none" spc="0" baseline="0">
          <a:solidFill>
            <a:srgbClr val="000000"/>
          </a:solidFill>
          <a:uFillTx/>
          <a:latin typeface="Corbel"/>
          <a:ea typeface="Corbel"/>
          <a:cs typeface="Corbel"/>
          <a:sym typeface="Corbel"/>
        </a:defRPr>
      </a:lvl5pPr>
      <a:lvl6pPr marL="2677884" marR="0" indent="-391884" algn="l" defTabSz="457200" rtl="0" latinLnBrk="0">
        <a:lnSpc>
          <a:spcPct val="100000"/>
        </a:lnSpc>
        <a:spcBef>
          <a:spcPts val="600"/>
        </a:spcBef>
        <a:spcAft>
          <a:spcPts val="0"/>
        </a:spcAft>
        <a:buClr>
          <a:srgbClr val="688727"/>
        </a:buClr>
        <a:buSzPct val="145000"/>
        <a:buFont typeface="Arial"/>
        <a:buChar char="•"/>
        <a:tabLst/>
        <a:defRPr sz="2400" b="0" i="0" u="none" strike="noStrike" cap="none" spc="0" baseline="0">
          <a:solidFill>
            <a:srgbClr val="000000"/>
          </a:solidFill>
          <a:uFillTx/>
          <a:latin typeface="Corbel"/>
          <a:ea typeface="Corbel"/>
          <a:cs typeface="Corbel"/>
          <a:sym typeface="Corbel"/>
        </a:defRPr>
      </a:lvl6pPr>
      <a:lvl7pPr marL="3135084" marR="0" indent="-391884" algn="l" defTabSz="457200" rtl="0" latinLnBrk="0">
        <a:lnSpc>
          <a:spcPct val="100000"/>
        </a:lnSpc>
        <a:spcBef>
          <a:spcPts val="600"/>
        </a:spcBef>
        <a:spcAft>
          <a:spcPts val="0"/>
        </a:spcAft>
        <a:buClr>
          <a:srgbClr val="688727"/>
        </a:buClr>
        <a:buSzPct val="145000"/>
        <a:buFont typeface="Arial"/>
        <a:buChar char="•"/>
        <a:tabLst/>
        <a:defRPr sz="2400" b="0" i="0" u="none" strike="noStrike" cap="none" spc="0" baseline="0">
          <a:solidFill>
            <a:srgbClr val="000000"/>
          </a:solidFill>
          <a:uFillTx/>
          <a:latin typeface="Corbel"/>
          <a:ea typeface="Corbel"/>
          <a:cs typeface="Corbel"/>
          <a:sym typeface="Corbel"/>
        </a:defRPr>
      </a:lvl7pPr>
      <a:lvl8pPr marL="3592284" marR="0" indent="-391884" algn="l" defTabSz="457200" rtl="0" latinLnBrk="0">
        <a:lnSpc>
          <a:spcPct val="100000"/>
        </a:lnSpc>
        <a:spcBef>
          <a:spcPts val="600"/>
        </a:spcBef>
        <a:spcAft>
          <a:spcPts val="0"/>
        </a:spcAft>
        <a:buClr>
          <a:srgbClr val="688727"/>
        </a:buClr>
        <a:buSzPct val="145000"/>
        <a:buFont typeface="Arial"/>
        <a:buChar char="•"/>
        <a:tabLst/>
        <a:defRPr sz="2400" b="0" i="0" u="none" strike="noStrike" cap="none" spc="0" baseline="0">
          <a:solidFill>
            <a:srgbClr val="000000"/>
          </a:solidFill>
          <a:uFillTx/>
          <a:latin typeface="Corbel"/>
          <a:ea typeface="Corbel"/>
          <a:cs typeface="Corbel"/>
          <a:sym typeface="Corbel"/>
        </a:defRPr>
      </a:lvl8pPr>
      <a:lvl9pPr marL="4049484" marR="0" indent="-391884" algn="l" defTabSz="457200" rtl="0" latinLnBrk="0">
        <a:lnSpc>
          <a:spcPct val="100000"/>
        </a:lnSpc>
        <a:spcBef>
          <a:spcPts val="600"/>
        </a:spcBef>
        <a:spcAft>
          <a:spcPts val="0"/>
        </a:spcAft>
        <a:buClr>
          <a:srgbClr val="688727"/>
        </a:buClr>
        <a:buSzPct val="145000"/>
        <a:buFont typeface="Arial"/>
        <a:buChar char="•"/>
        <a:tabLst/>
        <a:defRPr sz="2400" b="0" i="0" u="none" strike="noStrike" cap="none" spc="0" baseline="0">
          <a:solidFill>
            <a:srgbClr val="000000"/>
          </a:solidFill>
          <a:uFillTx/>
          <a:latin typeface="Corbel"/>
          <a:ea typeface="Corbel"/>
          <a:cs typeface="Corbel"/>
          <a:sym typeface="Corbel"/>
        </a:defRPr>
      </a:lvl9pPr>
    </p:bodyStyle>
    <p:otherStyle>
      <a:lvl1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orbel"/>
        </a:defRPr>
      </a:lvl1pPr>
      <a:lvl2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orbel"/>
        </a:defRPr>
      </a:lvl2pPr>
      <a:lvl3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orbel"/>
        </a:defRPr>
      </a:lvl3pPr>
      <a:lvl4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orbel"/>
        </a:defRPr>
      </a:lvl4pPr>
      <a:lvl5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orbel"/>
        </a:defRPr>
      </a:lvl5pPr>
      <a:lvl6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orbel"/>
        </a:defRPr>
      </a:lvl6pPr>
      <a:lvl7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orbel"/>
        </a:defRPr>
      </a:lvl7pPr>
      <a:lvl8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orbel"/>
        </a:defRPr>
      </a:lvl8pPr>
      <a:lvl9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orbe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Rounded Rectangle 16"/>
          <p:cNvSpPr/>
          <p:nvPr/>
        </p:nvSpPr>
        <p:spPr>
          <a:xfrm>
            <a:off x="643467" y="648930"/>
            <a:ext cx="10859559" cy="5565601"/>
          </a:xfrm>
          <a:prstGeom prst="roundRect">
            <a:avLst>
              <a:gd name="adj" fmla="val 4834"/>
            </a:avLst>
          </a:prstGeom>
          <a:solidFill>
            <a:srgbClr val="FFFFFF"/>
          </a:solidFill>
          <a:ln w="38100" cap="rnd">
            <a:solidFill>
              <a:srgbClr val="B2B7B8"/>
            </a:solidFill>
          </a:ln>
        </p:spPr>
        <p:txBody>
          <a:bodyPr lIns="45718" tIns="45718" rIns="45718" bIns="45718" anchor="ctr"/>
          <a:lstStyle/>
          <a:p>
            <a:pPr algn="ctr">
              <a:defRPr>
                <a:solidFill>
                  <a:srgbClr val="FFFFFF"/>
                </a:solidFill>
                <a:latin typeface="Corbel"/>
                <a:ea typeface="Corbel"/>
                <a:cs typeface="Corbel"/>
                <a:sym typeface="Corbel"/>
              </a:defRPr>
            </a:pPr>
            <a:endParaRPr/>
          </a:p>
        </p:txBody>
      </p:sp>
      <p:pic>
        <p:nvPicPr>
          <p:cNvPr id="232" name="Picture 2" descr="Picture 2"/>
          <p:cNvPicPr>
            <a:picLocks noChangeAspect="1"/>
          </p:cNvPicPr>
          <p:nvPr/>
        </p:nvPicPr>
        <p:blipFill>
          <a:blip r:embed="rId2"/>
          <a:srcRect l="5057" t="51852" r="5742" b="2591"/>
          <a:stretch>
            <a:fillRect/>
          </a:stretch>
        </p:blipFill>
        <p:spPr>
          <a:xfrm>
            <a:off x="1044024" y="980523"/>
            <a:ext cx="7526959" cy="4896952"/>
          </a:xfrm>
          <a:prstGeom prst="rect">
            <a:avLst/>
          </a:prstGeom>
          <a:ln w="12700">
            <a:miter lim="400000"/>
          </a:ln>
          <a:effectLst>
            <a:outerShdw blurRad="63500" rotWithShape="0">
              <a:srgbClr val="000000">
                <a:alpha val="40000"/>
              </a:srgbClr>
            </a:outerShdw>
          </a:effectLst>
        </p:spPr>
      </p:pic>
      <p:sp>
        <p:nvSpPr>
          <p:cNvPr id="233" name="Slide Number Placeholder 1"/>
          <p:cNvSpPr txBox="1">
            <a:spLocks noGrp="1"/>
          </p:cNvSpPr>
          <p:nvPr>
            <p:ph type="sldNum" sz="quarter" idx="4294967295"/>
          </p:nvPr>
        </p:nvSpPr>
        <p:spPr>
          <a:xfrm>
            <a:off x="11283019" y="6376220"/>
            <a:ext cx="220002" cy="33308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lvl1pPr defTabSz="914400">
              <a:lnSpc>
                <a:spcPct val="81000"/>
              </a:lnSpc>
              <a:spcBef>
                <a:spcPts val="600"/>
              </a:spcBef>
              <a:defRPr sz="1800">
                <a:latin typeface="+mj-lt"/>
                <a:ea typeface="+mj-ea"/>
                <a:cs typeface="+mj-cs"/>
                <a:sym typeface="Calibri"/>
              </a:defRPr>
            </a:lvl1pPr>
          </a:lstStyle>
          <a:p>
            <a:fld id="{86CB4B4D-7CA3-9044-876B-883B54F8677D}" type="slidenum">
              <a:rPr/>
              <a:t>1</a:t>
            </a:fld>
            <a:endParaRPr/>
          </a:p>
        </p:txBody>
      </p:sp>
      <p:pic>
        <p:nvPicPr>
          <p:cNvPr id="234" name="Picture 5" descr="Picture 5"/>
          <p:cNvPicPr>
            <a:picLocks noChangeAspect="1"/>
          </p:cNvPicPr>
          <p:nvPr/>
        </p:nvPicPr>
        <p:blipFill>
          <a:blip r:embed="rId3"/>
          <a:stretch>
            <a:fillRect/>
          </a:stretch>
        </p:blipFill>
        <p:spPr>
          <a:xfrm>
            <a:off x="8971542" y="2707027"/>
            <a:ext cx="2003976" cy="1017248"/>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500"/>
                                  </p:stCondLst>
                                  <p:iterate>
                                    <p:tmAbs val="0"/>
                                  </p:iterate>
                                  <p:childTnLst>
                                    <p:set>
                                      <p:cBhvr>
                                        <p:cTn id="6" fill="hold"/>
                                        <p:tgtEl>
                                          <p:spTgt spid="234"/>
                                        </p:tgtEl>
                                        <p:attrNameLst>
                                          <p:attrName>style.visibility</p:attrName>
                                        </p:attrNameLst>
                                      </p:cBhvr>
                                      <p:to>
                                        <p:strVal val="visible"/>
                                      </p:to>
                                    </p:set>
                                    <p:anim calcmode="lin" valueType="num">
                                      <p:cBhvr>
                                        <p:cTn id="7" dur="2250" fill="hold"/>
                                        <p:tgtEl>
                                          <p:spTgt spid="234"/>
                                        </p:tgtEl>
                                        <p:attrNameLst>
                                          <p:attrName>ppt_w</p:attrName>
                                        </p:attrNameLst>
                                      </p:cBhvr>
                                      <p:tavLst>
                                        <p:tav tm="0">
                                          <p:val>
                                            <p:fltVal val="0"/>
                                          </p:val>
                                        </p:tav>
                                        <p:tav tm="100000">
                                          <p:val>
                                            <p:strVal val="#ppt_w"/>
                                          </p:val>
                                        </p:tav>
                                      </p:tavLst>
                                    </p:anim>
                                    <p:anim calcmode="lin" valueType="num">
                                      <p:cBhvr>
                                        <p:cTn id="8" dur="2250" fill="hold"/>
                                        <p:tgtEl>
                                          <p:spTgt spid="2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 grpId="1"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9" name="Audit Committee"/>
          <p:cNvSpPr txBox="1">
            <a:spLocks noGrp="1"/>
          </p:cNvSpPr>
          <p:nvPr>
            <p:ph type="title"/>
          </p:nvPr>
        </p:nvSpPr>
        <p:spPr>
          <a:xfrm>
            <a:off x="1484309" y="0"/>
            <a:ext cx="10018715" cy="894773"/>
          </a:xfrm>
          <a:prstGeom prst="rect">
            <a:avLst/>
          </a:prstGeom>
        </p:spPr>
        <p:txBody>
          <a:bodyPr/>
          <a:lstStyle>
            <a:lvl1pPr>
              <a:defRPr>
                <a:latin typeface="+mj-lt"/>
                <a:ea typeface="+mj-ea"/>
                <a:cs typeface="+mj-cs"/>
                <a:sym typeface="Calibri"/>
              </a:defRPr>
            </a:lvl1pPr>
          </a:lstStyle>
          <a:p>
            <a:r>
              <a:t>Audit Committee</a:t>
            </a:r>
          </a:p>
        </p:txBody>
      </p:sp>
      <p:sp>
        <p:nvSpPr>
          <p:cNvPr id="270" name="The Audit committee should be a proactive group and not wait until the last minute to complete an audit…"/>
          <p:cNvSpPr txBox="1">
            <a:spLocks noGrp="1"/>
          </p:cNvSpPr>
          <p:nvPr>
            <p:ph type="body" idx="1"/>
          </p:nvPr>
        </p:nvSpPr>
        <p:spPr>
          <a:xfrm>
            <a:off x="1484309" y="939799"/>
            <a:ext cx="10018715" cy="5370853"/>
          </a:xfrm>
          <a:prstGeom prst="rect">
            <a:avLst/>
          </a:prstGeom>
        </p:spPr>
        <p:txBody>
          <a:bodyPr anchor="t"/>
          <a:lstStyle/>
          <a:p>
            <a:pPr marL="185165" indent="-185165" defTabSz="740663">
              <a:lnSpc>
                <a:spcPct val="90000"/>
              </a:lnSpc>
              <a:spcBef>
                <a:spcPts val="800"/>
              </a:spcBef>
              <a:buClr>
                <a:schemeClr val="accent1">
                  <a:lumOff val="-9098"/>
                </a:schemeClr>
              </a:buClr>
              <a:buSzPct val="100000"/>
              <a:defRPr sz="2430">
                <a:latin typeface="+mj-lt"/>
                <a:ea typeface="+mj-ea"/>
                <a:cs typeface="+mj-cs"/>
                <a:sym typeface="Calibri"/>
              </a:defRPr>
            </a:pPr>
            <a:r>
              <a:t>The Audit committee should be a proactive group and not wait until the last minute to complete an audit</a:t>
            </a:r>
          </a:p>
          <a:p>
            <a:pPr marL="555498" lvl="1" indent="-185165" defTabSz="740663">
              <a:lnSpc>
                <a:spcPct val="90000"/>
              </a:lnSpc>
              <a:spcBef>
                <a:spcPts val="400"/>
              </a:spcBef>
              <a:buClr>
                <a:schemeClr val="accent1">
                  <a:lumOff val="-9098"/>
                </a:schemeClr>
              </a:buClr>
              <a:buSzPct val="100000"/>
              <a:defRPr sz="2430">
                <a:latin typeface="+mj-lt"/>
                <a:ea typeface="+mj-ea"/>
                <a:cs typeface="+mj-cs"/>
                <a:sym typeface="Calibri"/>
              </a:defRPr>
            </a:pPr>
            <a:r>
              <a:t>The committee should obtain from the Adjutant a folder with the monthly or quarterly files that encompasses the Bank Statements, Reconciliation Statements, Receipts and vouchers, travel vouchers with receipts, receipts from monthly expenses and other correspondence in the folder.</a:t>
            </a:r>
          </a:p>
          <a:p>
            <a:pPr marL="555498" lvl="1" indent="-185165" defTabSz="740663">
              <a:lnSpc>
                <a:spcPct val="90000"/>
              </a:lnSpc>
              <a:spcBef>
                <a:spcPts val="400"/>
              </a:spcBef>
              <a:buClr>
                <a:schemeClr val="accent1">
                  <a:lumOff val="-9098"/>
                </a:schemeClr>
              </a:buClr>
              <a:buSzPct val="100000"/>
              <a:defRPr sz="2430">
                <a:latin typeface="+mj-lt"/>
                <a:ea typeface="+mj-ea"/>
                <a:cs typeface="+mj-cs"/>
                <a:sym typeface="Calibri"/>
              </a:defRPr>
            </a:pPr>
            <a:endParaRPr/>
          </a:p>
          <a:p>
            <a:pPr marL="555498" lvl="1" indent="-185165" defTabSz="740663">
              <a:lnSpc>
                <a:spcPct val="90000"/>
              </a:lnSpc>
              <a:spcBef>
                <a:spcPts val="400"/>
              </a:spcBef>
              <a:buClr>
                <a:schemeClr val="accent1">
                  <a:lumOff val="-9098"/>
                </a:schemeClr>
              </a:buClr>
              <a:buSzPct val="100000"/>
              <a:defRPr sz="2430">
                <a:latin typeface="+mj-lt"/>
                <a:ea typeface="+mj-ea"/>
                <a:cs typeface="+mj-cs"/>
                <a:sym typeface="Calibri"/>
              </a:defRPr>
            </a:pPr>
            <a:r>
              <a:t>The audit committee should NOT just look at the Bank Statement and place a check mark next to an item and say, “the audit is complete” (ITS FAR FROM COMPLETE)</a:t>
            </a:r>
          </a:p>
          <a:p>
            <a:pPr marL="555498" lvl="1" indent="-185165" defTabSz="740663">
              <a:lnSpc>
                <a:spcPct val="90000"/>
              </a:lnSpc>
              <a:spcBef>
                <a:spcPts val="400"/>
              </a:spcBef>
              <a:buClr>
                <a:schemeClr val="accent1">
                  <a:lumOff val="-9098"/>
                </a:schemeClr>
              </a:buClr>
              <a:buSzPct val="100000"/>
              <a:defRPr sz="2430">
                <a:latin typeface="+mj-lt"/>
                <a:ea typeface="+mj-ea"/>
                <a:cs typeface="+mj-cs"/>
                <a:sym typeface="Calibri"/>
              </a:defRPr>
            </a:pPr>
            <a:endParaRPr/>
          </a:p>
          <a:p>
            <a:pPr marL="555498" lvl="1" indent="-185165" defTabSz="740663">
              <a:lnSpc>
                <a:spcPct val="90000"/>
              </a:lnSpc>
              <a:spcBef>
                <a:spcPts val="400"/>
              </a:spcBef>
              <a:buClr>
                <a:schemeClr val="accent1">
                  <a:lumOff val="-9098"/>
                </a:schemeClr>
              </a:buClr>
              <a:buSzPct val="100000"/>
              <a:defRPr sz="2430">
                <a:latin typeface="+mj-lt"/>
                <a:ea typeface="+mj-ea"/>
                <a:cs typeface="+mj-cs"/>
                <a:sym typeface="Calibri"/>
              </a:defRPr>
            </a:pPr>
            <a:r>
              <a:t>The Audit committee should issue a detailed report of every discrepancy found with the finances and maintaining of the records thereto… A copy should go to the Commander and one to the Treasurer.</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2" name="Areas to Watch"/>
          <p:cNvSpPr txBox="1">
            <a:spLocks noGrp="1"/>
          </p:cNvSpPr>
          <p:nvPr>
            <p:ph type="title"/>
          </p:nvPr>
        </p:nvSpPr>
        <p:spPr>
          <a:xfrm>
            <a:off x="2807957" y="37050"/>
            <a:ext cx="7886702" cy="878833"/>
          </a:xfrm>
          <a:prstGeom prst="rect">
            <a:avLst/>
          </a:prstGeom>
        </p:spPr>
        <p:txBody>
          <a:bodyPr/>
          <a:lstStyle>
            <a:lvl1pPr defTabSz="914400">
              <a:lnSpc>
                <a:spcPct val="90000"/>
              </a:lnSpc>
              <a:defRPr sz="3400">
                <a:latin typeface="Arial"/>
                <a:ea typeface="Arial"/>
                <a:cs typeface="Arial"/>
                <a:sym typeface="Arial"/>
              </a:defRPr>
            </a:lvl1pPr>
          </a:lstStyle>
          <a:p>
            <a:r>
              <a:t>Areas to Watch</a:t>
            </a:r>
          </a:p>
        </p:txBody>
      </p:sp>
      <p:sp>
        <p:nvSpPr>
          <p:cNvPr id="273" name="CEC Minutes don’t reflect recommended expenses to the Body…"/>
          <p:cNvSpPr txBox="1">
            <a:spLocks noGrp="1"/>
          </p:cNvSpPr>
          <p:nvPr>
            <p:ph type="body" idx="4294967295"/>
          </p:nvPr>
        </p:nvSpPr>
        <p:spPr>
          <a:xfrm>
            <a:off x="1688224" y="909331"/>
            <a:ext cx="10286686" cy="5550553"/>
          </a:xfrm>
          <a:prstGeom prst="rect">
            <a:avLst/>
          </a:prstGeom>
        </p:spPr>
        <p:txBody>
          <a:bodyPr anchor="t"/>
          <a:lstStyle/>
          <a:p>
            <a:pPr marL="157462" indent="-157462" defTabSz="667145">
              <a:lnSpc>
                <a:spcPct val="90000"/>
              </a:lnSpc>
              <a:buClr>
                <a:schemeClr val="accent1">
                  <a:lumOff val="-9098"/>
                </a:schemeClr>
              </a:buClr>
              <a:buSzPct val="100000"/>
              <a:defRPr sz="2128">
                <a:latin typeface="Arial"/>
                <a:ea typeface="Arial"/>
                <a:cs typeface="Arial"/>
                <a:sym typeface="Arial"/>
              </a:defRPr>
            </a:pPr>
            <a:r>
              <a:t>CEC Minutes don’t reflect recommended expenses to the Body</a:t>
            </a:r>
          </a:p>
          <a:p>
            <a:pPr marL="157462" indent="-157462" defTabSz="667145">
              <a:lnSpc>
                <a:spcPct val="90000"/>
              </a:lnSpc>
              <a:buClr>
                <a:schemeClr val="accent1">
                  <a:lumOff val="-9098"/>
                </a:schemeClr>
              </a:buClr>
              <a:buSzPct val="100000"/>
              <a:defRPr sz="2128">
                <a:latin typeface="Arial"/>
                <a:ea typeface="Arial"/>
                <a:cs typeface="Arial"/>
                <a:sym typeface="Arial"/>
              </a:defRPr>
            </a:pPr>
            <a:r>
              <a:t>Commanders discretionary fund - not allowed</a:t>
            </a:r>
          </a:p>
          <a:p>
            <a:pPr marL="157462" indent="-157462" defTabSz="667145">
              <a:lnSpc>
                <a:spcPct val="90000"/>
              </a:lnSpc>
              <a:buClr>
                <a:schemeClr val="accent1">
                  <a:lumOff val="-9098"/>
                </a:schemeClr>
              </a:buClr>
              <a:buSzPct val="100000"/>
              <a:defRPr sz="2128">
                <a:latin typeface="Arial"/>
                <a:ea typeface="Arial"/>
                <a:cs typeface="Arial"/>
                <a:sym typeface="Arial"/>
              </a:defRPr>
            </a:pPr>
            <a:r>
              <a:t>Emergency Relief payments exceeding the Chapter C&amp;B approved amount </a:t>
            </a:r>
          </a:p>
          <a:p>
            <a:pPr marL="157462" indent="-157462" defTabSz="667145">
              <a:lnSpc>
                <a:spcPct val="90000"/>
              </a:lnSpc>
              <a:buClr>
                <a:schemeClr val="accent1">
                  <a:lumOff val="-9098"/>
                </a:schemeClr>
              </a:buClr>
              <a:buSzPct val="100000"/>
              <a:defRPr sz="2128">
                <a:latin typeface="Arial"/>
                <a:ea typeface="Arial"/>
                <a:cs typeface="Arial"/>
                <a:sym typeface="Arial"/>
              </a:defRPr>
            </a:pPr>
            <a:r>
              <a:t>Expense Vouchers for Per Diem, Meals &amp; Incidentals and mileage</a:t>
            </a:r>
          </a:p>
          <a:p>
            <a:pPr marL="554021" lvl="1" indent="-220448" defTabSz="667145">
              <a:lnSpc>
                <a:spcPct val="90000"/>
              </a:lnSpc>
              <a:buClr>
                <a:schemeClr val="accent1">
                  <a:lumOff val="-9098"/>
                </a:schemeClr>
              </a:buClr>
              <a:buSzPct val="100000"/>
              <a:defRPr sz="2128">
                <a:latin typeface="Arial"/>
                <a:ea typeface="Arial"/>
                <a:cs typeface="Arial"/>
                <a:sym typeface="Arial"/>
              </a:defRPr>
            </a:pPr>
            <a:r>
              <a:t>IF you are following GSA rules — adhere to them </a:t>
            </a:r>
          </a:p>
          <a:p>
            <a:pPr marL="554021" lvl="1" indent="-220448" defTabSz="667145">
              <a:lnSpc>
                <a:spcPct val="90000"/>
              </a:lnSpc>
              <a:buClr>
                <a:schemeClr val="accent1">
                  <a:lumOff val="-9098"/>
                </a:schemeClr>
              </a:buClr>
              <a:buSzPct val="100000"/>
              <a:defRPr sz="2128">
                <a:latin typeface="Arial"/>
                <a:ea typeface="Arial"/>
                <a:cs typeface="Arial"/>
                <a:sym typeface="Arial"/>
              </a:defRPr>
            </a:pPr>
            <a:r>
              <a:t>IF your C&amp;B has a set if rules — don’t deviate</a:t>
            </a:r>
          </a:p>
          <a:p>
            <a:pPr marL="157462" indent="-157462" defTabSz="892568">
              <a:lnSpc>
                <a:spcPct val="90000"/>
              </a:lnSpc>
              <a:spcBef>
                <a:spcPts val="200"/>
              </a:spcBef>
              <a:buClr>
                <a:schemeClr val="accent1">
                  <a:lumOff val="-9098"/>
                </a:schemeClr>
              </a:buClr>
              <a:buSzPct val="100000"/>
              <a:defRPr sz="2128">
                <a:latin typeface="Arial"/>
                <a:ea typeface="Arial"/>
                <a:cs typeface="Arial"/>
                <a:sym typeface="Arial"/>
              </a:defRPr>
            </a:pPr>
            <a:r>
              <a:t>Use two-person control (TPC) philosophy — when collecting &amp; accounting for funds</a:t>
            </a:r>
          </a:p>
          <a:p>
            <a:pPr marL="157462" indent="-157462" defTabSz="892568">
              <a:lnSpc>
                <a:spcPct val="90000"/>
              </a:lnSpc>
              <a:spcBef>
                <a:spcPts val="200"/>
              </a:spcBef>
              <a:buClr>
                <a:schemeClr val="accent1">
                  <a:lumOff val="-9098"/>
                </a:schemeClr>
              </a:buClr>
              <a:buSzPct val="100000"/>
              <a:defRPr sz="2128">
                <a:latin typeface="Arial"/>
                <a:ea typeface="Arial"/>
                <a:cs typeface="Arial"/>
                <a:sym typeface="Arial"/>
              </a:defRPr>
            </a:pPr>
            <a:r>
              <a:t>Do not hold peoples “Cash or Checks”</a:t>
            </a:r>
          </a:p>
          <a:p>
            <a:pPr marL="157462" indent="-157462" defTabSz="892568">
              <a:lnSpc>
                <a:spcPct val="90000"/>
              </a:lnSpc>
              <a:spcBef>
                <a:spcPts val="200"/>
              </a:spcBef>
              <a:buClr>
                <a:schemeClr val="accent1">
                  <a:lumOff val="-9098"/>
                </a:schemeClr>
              </a:buClr>
              <a:buSzPct val="100000"/>
              <a:defRPr sz="2128" b="1">
                <a:latin typeface="Arial"/>
                <a:ea typeface="Arial"/>
                <a:cs typeface="Arial"/>
                <a:sym typeface="Arial"/>
              </a:defRPr>
            </a:pPr>
            <a:r>
              <a:t>HAVE</a:t>
            </a:r>
            <a:r>
              <a:rPr b="0"/>
              <a:t> a receipt book on hand</a:t>
            </a:r>
          </a:p>
          <a:p>
            <a:pPr marL="157462" indent="-157462" defTabSz="892568">
              <a:lnSpc>
                <a:spcPct val="90000"/>
              </a:lnSpc>
              <a:spcBef>
                <a:spcPts val="200"/>
              </a:spcBef>
              <a:buClr>
                <a:schemeClr val="accent1">
                  <a:lumOff val="-9098"/>
                </a:schemeClr>
              </a:buClr>
              <a:buSzPct val="100000"/>
              <a:defRPr sz="2128">
                <a:latin typeface="Arial"/>
                <a:ea typeface="Arial"/>
                <a:cs typeface="Arial"/>
                <a:sym typeface="Arial"/>
              </a:defRPr>
            </a:pPr>
            <a:r>
              <a:t>Ensure your copy of deposit slips can show where funds came from — write on the slip, “deposit from XXX”. The CPA/Auditor needs to see the paper trail</a:t>
            </a:r>
          </a:p>
          <a:p>
            <a:pPr marL="157462" indent="-157462" defTabSz="892568">
              <a:lnSpc>
                <a:spcPct val="90000"/>
              </a:lnSpc>
              <a:spcBef>
                <a:spcPts val="200"/>
              </a:spcBef>
              <a:buClr>
                <a:schemeClr val="accent1">
                  <a:lumOff val="-9098"/>
                </a:schemeClr>
              </a:buClr>
              <a:buSzPct val="100000"/>
              <a:defRPr sz="2128">
                <a:latin typeface="Arial"/>
                <a:ea typeface="Arial"/>
                <a:cs typeface="Arial"/>
                <a:sym typeface="Arial"/>
              </a:defRPr>
            </a:pPr>
            <a:r>
              <a:t>The proper way for recording funds in your QuickBooks/Excel, other system</a:t>
            </a:r>
          </a:p>
          <a:p>
            <a:pPr marL="554021" lvl="1" indent="-220448" defTabSz="892568">
              <a:lnSpc>
                <a:spcPct val="90000"/>
              </a:lnSpc>
              <a:spcBef>
                <a:spcPts val="200"/>
              </a:spcBef>
              <a:buClr>
                <a:schemeClr val="accent1">
                  <a:lumOff val="-9098"/>
                </a:schemeClr>
              </a:buClr>
              <a:buSzPct val="100000"/>
              <a:defRPr sz="2128">
                <a:latin typeface="Arial"/>
                <a:ea typeface="Arial"/>
                <a:cs typeface="Arial"/>
                <a:sym typeface="Arial"/>
              </a:defRPr>
            </a:pPr>
            <a:r>
              <a:t>Overpayment to member</a:t>
            </a:r>
          </a:p>
          <a:p>
            <a:pPr marL="554021" lvl="1" indent="-220448" defTabSz="892568">
              <a:lnSpc>
                <a:spcPct val="90000"/>
              </a:lnSpc>
              <a:spcBef>
                <a:spcPts val="200"/>
              </a:spcBef>
              <a:buClr>
                <a:schemeClr val="accent1">
                  <a:lumOff val="-9098"/>
                </a:schemeClr>
              </a:buClr>
              <a:buSzPct val="100000"/>
              <a:defRPr sz="2128">
                <a:latin typeface="Arial"/>
                <a:ea typeface="Arial"/>
                <a:cs typeface="Arial"/>
                <a:sym typeface="Arial"/>
              </a:defRPr>
            </a:pPr>
            <a:r>
              <a:t>Refund of purchase by the chapter</a:t>
            </a:r>
          </a:p>
          <a:p>
            <a:pPr marL="554021" lvl="1" indent="-220448" defTabSz="892568">
              <a:lnSpc>
                <a:spcPct val="90000"/>
              </a:lnSpc>
              <a:spcBef>
                <a:spcPts val="200"/>
              </a:spcBef>
              <a:buClr>
                <a:schemeClr val="accent1">
                  <a:lumOff val="-9098"/>
                </a:schemeClr>
              </a:buClr>
              <a:buSzPct val="100000"/>
              <a:defRPr sz="2128">
                <a:latin typeface="Arial"/>
                <a:ea typeface="Arial"/>
                <a:cs typeface="Arial"/>
                <a:sym typeface="Arial"/>
              </a:defRPr>
            </a:pPr>
            <a:r>
              <a:t>Income</a:t>
            </a:r>
          </a:p>
          <a:p>
            <a:pPr marL="554021" lvl="1" indent="-220448" defTabSz="892568">
              <a:lnSpc>
                <a:spcPct val="90000"/>
              </a:lnSpc>
              <a:spcBef>
                <a:spcPts val="200"/>
              </a:spcBef>
              <a:buClr>
                <a:schemeClr val="accent1">
                  <a:lumOff val="-9098"/>
                </a:schemeClr>
              </a:buClr>
              <a:buSzPct val="100000"/>
              <a:defRPr sz="2128">
                <a:latin typeface="Arial"/>
                <a:ea typeface="Arial"/>
                <a:cs typeface="Arial"/>
                <a:sym typeface="Arial"/>
              </a:defRPr>
            </a:pPr>
            <a:r>
              <a:t>Donation </a:t>
            </a:r>
          </a:p>
        </p:txBody>
      </p:sp>
      <p:pic>
        <p:nvPicPr>
          <p:cNvPr id="274" name="Picture 8" descr="Picture 8"/>
          <p:cNvPicPr>
            <a:picLocks noChangeAspect="1"/>
          </p:cNvPicPr>
          <p:nvPr/>
        </p:nvPicPr>
        <p:blipFill>
          <a:blip r:embed="rId2"/>
          <a:stretch>
            <a:fillRect/>
          </a:stretch>
        </p:blipFill>
        <p:spPr>
          <a:xfrm>
            <a:off x="56481" y="69778"/>
            <a:ext cx="761428" cy="584778"/>
          </a:xfrm>
          <a:prstGeom prst="rect">
            <a:avLst/>
          </a:prstGeom>
          <a:ln w="12700">
            <a:miter lim="400000"/>
          </a:ln>
          <a:effectLst>
            <a:outerShdw blurRad="50800" dist="38100" dir="2700000" rotWithShape="0">
              <a:srgbClr val="000000">
                <a:alpha val="40000"/>
              </a:srgbClr>
            </a:outerShdw>
          </a:effec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 name="Board of Directors Meeting following elections…"/>
          <p:cNvSpPr txBox="1">
            <a:spLocks noGrp="1"/>
          </p:cNvSpPr>
          <p:nvPr>
            <p:ph type="body" idx="1"/>
          </p:nvPr>
        </p:nvSpPr>
        <p:spPr>
          <a:xfrm>
            <a:off x="1700874" y="907114"/>
            <a:ext cx="10054247" cy="5247306"/>
          </a:xfrm>
          <a:prstGeom prst="rect">
            <a:avLst/>
          </a:prstGeom>
        </p:spPr>
        <p:txBody>
          <a:bodyPr lIns="35717" tIns="35717" rIns="35717" bIns="35717" anchor="t"/>
          <a:lstStyle/>
          <a:p>
            <a:pPr marL="155568" indent="-155568" algn="l" defTabSz="775125">
              <a:lnSpc>
                <a:spcPct val="90000"/>
              </a:lnSpc>
              <a:spcBef>
                <a:spcPts val="1400"/>
              </a:spcBef>
              <a:buClr>
                <a:srgbClr val="000000"/>
              </a:buClr>
              <a:buSzPct val="100000"/>
              <a:buChar char="•"/>
              <a:defRPr sz="2400">
                <a:latin typeface="Arial"/>
                <a:ea typeface="Arial"/>
                <a:cs typeface="Arial"/>
                <a:sym typeface="Arial"/>
              </a:defRPr>
            </a:pPr>
            <a:r>
              <a:t>Board of Directors Meeting following elections</a:t>
            </a:r>
          </a:p>
          <a:p>
            <a:pPr marL="155568" indent="-155568" algn="l" defTabSz="775125">
              <a:lnSpc>
                <a:spcPct val="90000"/>
              </a:lnSpc>
              <a:spcBef>
                <a:spcPts val="1400"/>
              </a:spcBef>
              <a:buClr>
                <a:srgbClr val="000000"/>
              </a:buClr>
              <a:buSzPct val="100000"/>
              <a:buChar char="•"/>
              <a:defRPr sz="2400">
                <a:latin typeface="Arial"/>
                <a:ea typeface="Arial"/>
                <a:cs typeface="Arial"/>
                <a:sym typeface="Arial"/>
              </a:defRPr>
            </a:pPr>
            <a:r>
              <a:t>Donations to other 501(c) organizations</a:t>
            </a:r>
          </a:p>
          <a:p>
            <a:pPr marL="155568" indent="-155568" algn="l" defTabSz="775125">
              <a:lnSpc>
                <a:spcPct val="90000"/>
              </a:lnSpc>
              <a:spcBef>
                <a:spcPts val="1400"/>
              </a:spcBef>
              <a:buClr>
                <a:srgbClr val="000000"/>
              </a:buClr>
              <a:buSzPct val="100000"/>
              <a:buChar char="•"/>
              <a:defRPr sz="2400">
                <a:latin typeface="Arial"/>
                <a:ea typeface="Arial"/>
                <a:cs typeface="Arial"/>
                <a:sym typeface="Arial"/>
              </a:defRPr>
            </a:pPr>
            <a:r>
              <a:t>Constitution and Bylaws don’t identify limits on spending</a:t>
            </a:r>
          </a:p>
          <a:p>
            <a:pPr marL="155568" indent="-155568" algn="l" defTabSz="775125">
              <a:lnSpc>
                <a:spcPct val="90000"/>
              </a:lnSpc>
              <a:spcBef>
                <a:spcPts val="1400"/>
              </a:spcBef>
              <a:buClr>
                <a:srgbClr val="000000"/>
              </a:buClr>
              <a:buSzPct val="100000"/>
              <a:buChar char="•"/>
              <a:defRPr sz="2400">
                <a:latin typeface="Arial"/>
                <a:ea typeface="Arial"/>
                <a:cs typeface="Arial"/>
                <a:sym typeface="Arial"/>
              </a:defRPr>
            </a:pPr>
            <a:r>
              <a:t>No budget or budget doesn’t reflect total income forecasted</a:t>
            </a:r>
          </a:p>
          <a:p>
            <a:pPr marL="155568" indent="-155568" algn="l" defTabSz="775125">
              <a:lnSpc>
                <a:spcPct val="90000"/>
              </a:lnSpc>
              <a:spcBef>
                <a:spcPts val="1400"/>
              </a:spcBef>
              <a:buClr>
                <a:srgbClr val="000000"/>
              </a:buClr>
              <a:buSzPct val="100000"/>
              <a:buChar char="•"/>
              <a:defRPr sz="2400">
                <a:latin typeface="Arial"/>
                <a:ea typeface="Arial"/>
                <a:cs typeface="Arial"/>
                <a:sym typeface="Arial"/>
              </a:defRPr>
            </a:pPr>
            <a:r>
              <a:t>Donations to other chapters </a:t>
            </a:r>
          </a:p>
          <a:p>
            <a:pPr marL="388924" lvl="1" indent="-155569" algn="l" defTabSz="775125">
              <a:lnSpc>
                <a:spcPct val="90000"/>
              </a:lnSpc>
              <a:spcBef>
                <a:spcPts val="1400"/>
              </a:spcBef>
              <a:buClr>
                <a:srgbClr val="000000"/>
              </a:buClr>
              <a:buSzPct val="100000"/>
              <a:buChar char="•"/>
              <a:defRPr sz="2400">
                <a:latin typeface="Arial"/>
                <a:ea typeface="Arial"/>
                <a:cs typeface="Arial"/>
                <a:sym typeface="Arial"/>
              </a:defRPr>
            </a:pPr>
            <a:r>
              <a:t>IMPORTANT that the receiving chapter send a letter of receipt—to be attached to paying chapters AFR</a:t>
            </a:r>
          </a:p>
          <a:p>
            <a:pPr marL="155568" indent="-155568" algn="l" defTabSz="775125">
              <a:lnSpc>
                <a:spcPct val="90000"/>
              </a:lnSpc>
              <a:spcBef>
                <a:spcPts val="1400"/>
              </a:spcBef>
              <a:buClr>
                <a:srgbClr val="000000"/>
              </a:buClr>
              <a:buSzPct val="100000"/>
              <a:buChar char="•"/>
              <a:defRPr sz="2400">
                <a:latin typeface="Arial"/>
                <a:ea typeface="Arial"/>
                <a:cs typeface="Arial"/>
                <a:sym typeface="Arial"/>
              </a:defRPr>
            </a:pPr>
            <a:r>
              <a:t>Quarterly Reports showing excessive spending</a:t>
            </a:r>
          </a:p>
          <a:p>
            <a:pPr marL="388924" lvl="1" indent="-155569" algn="l" defTabSz="775125">
              <a:lnSpc>
                <a:spcPct val="90000"/>
              </a:lnSpc>
              <a:spcBef>
                <a:spcPts val="1400"/>
              </a:spcBef>
              <a:buClr>
                <a:srgbClr val="000000"/>
              </a:buClr>
              <a:buSzPct val="100000"/>
              <a:buChar char="•"/>
              <a:defRPr sz="2400">
                <a:latin typeface="Arial"/>
                <a:ea typeface="Arial"/>
                <a:cs typeface="Arial"/>
                <a:sym typeface="Arial"/>
              </a:defRPr>
            </a:pPr>
            <a:r>
              <a:t>“Show me your checkbook and I’ll show you your mistakes”</a:t>
            </a:r>
          </a:p>
          <a:p>
            <a:pPr marL="155568" indent="-155568" algn="l" defTabSz="775125">
              <a:lnSpc>
                <a:spcPct val="90000"/>
              </a:lnSpc>
              <a:spcBef>
                <a:spcPts val="1400"/>
              </a:spcBef>
              <a:buClr>
                <a:srgbClr val="000000"/>
              </a:buClr>
              <a:buSzPct val="100000"/>
              <a:buChar char="•"/>
              <a:defRPr sz="2400">
                <a:latin typeface="Arial"/>
                <a:ea typeface="Arial"/>
                <a:cs typeface="Arial"/>
                <a:sym typeface="Arial"/>
              </a:defRPr>
            </a:pPr>
            <a:r>
              <a:t>Writing Checks for Cash</a:t>
            </a:r>
          </a:p>
          <a:p>
            <a:pPr marL="155568" indent="-155568" algn="l" defTabSz="775125">
              <a:lnSpc>
                <a:spcPct val="90000"/>
              </a:lnSpc>
              <a:spcBef>
                <a:spcPts val="1400"/>
              </a:spcBef>
              <a:buClr>
                <a:srgbClr val="000000"/>
              </a:buClr>
              <a:buSzPct val="100000"/>
              <a:buChar char="•"/>
              <a:defRPr sz="2400">
                <a:latin typeface="Arial"/>
                <a:ea typeface="Arial"/>
                <a:cs typeface="Arial"/>
                <a:sym typeface="Arial"/>
              </a:defRPr>
            </a:pPr>
            <a:r>
              <a:t>Transferring funds between accounts without the membership approval</a:t>
            </a:r>
          </a:p>
        </p:txBody>
      </p:sp>
      <p:sp>
        <p:nvSpPr>
          <p:cNvPr id="277" name="Areas to Watch"/>
          <p:cNvSpPr txBox="1"/>
          <p:nvPr/>
        </p:nvSpPr>
        <p:spPr>
          <a:xfrm>
            <a:off x="2848083" y="123537"/>
            <a:ext cx="7315201" cy="4772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7" tIns="35717" rIns="35717" bIns="35717">
            <a:normAutofit/>
          </a:bodyPr>
          <a:lstStyle>
            <a:lvl1pPr algn="ctr" defTabSz="1223366">
              <a:lnSpc>
                <a:spcPct val="80000"/>
              </a:lnSpc>
              <a:defRPr sz="3000" spc="-100">
                <a:latin typeface="+mj-lt"/>
                <a:ea typeface="+mj-ea"/>
                <a:cs typeface="+mj-cs"/>
                <a:sym typeface="Calibri"/>
              </a:defRPr>
            </a:lvl1pPr>
          </a:lstStyle>
          <a:p>
            <a:r>
              <a:t>Areas to Watch</a:t>
            </a:r>
          </a:p>
        </p:txBody>
      </p:sp>
      <p:pic>
        <p:nvPicPr>
          <p:cNvPr id="278" name="Picture 8" descr="Picture 8"/>
          <p:cNvPicPr>
            <a:picLocks noChangeAspect="1"/>
          </p:cNvPicPr>
          <p:nvPr/>
        </p:nvPicPr>
        <p:blipFill>
          <a:blip r:embed="rId2"/>
          <a:stretch>
            <a:fillRect/>
          </a:stretch>
        </p:blipFill>
        <p:spPr>
          <a:xfrm>
            <a:off x="56481" y="69778"/>
            <a:ext cx="761428" cy="584778"/>
          </a:xfrm>
          <a:prstGeom prst="rect">
            <a:avLst/>
          </a:prstGeom>
          <a:ln w="12700">
            <a:miter lim="400000"/>
          </a:ln>
          <a:effectLst>
            <a:outerShdw blurRad="50800" dist="38100" dir="2700000" rotWithShape="0">
              <a:srgbClr val="000000">
                <a:alpha val="40000"/>
              </a:srgbClr>
            </a:outerShdw>
          </a:effec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0" name="Footer Placeholder 3"/>
          <p:cNvSpPr txBox="1"/>
          <p:nvPr/>
        </p:nvSpPr>
        <p:spPr>
          <a:xfrm>
            <a:off x="45718" y="6596398"/>
            <a:ext cx="12100563" cy="2285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defTabSz="914400">
              <a:defRPr sz="1000">
                <a:solidFill>
                  <a:srgbClr val="B7BCBD"/>
                </a:solidFill>
                <a:latin typeface="+mj-lt"/>
                <a:ea typeface="+mj-ea"/>
                <a:cs typeface="+mj-cs"/>
                <a:sym typeface="Calibri"/>
              </a:defRPr>
            </a:lvl1pPr>
          </a:lstStyle>
          <a:p>
            <a:r>
              <a:t>Department of Virginia</a:t>
            </a:r>
          </a:p>
        </p:txBody>
      </p:sp>
      <p:sp>
        <p:nvSpPr>
          <p:cNvPr id="281" name="Slide Number Placeholder 4"/>
          <p:cNvSpPr txBox="1">
            <a:spLocks noGrp="1"/>
          </p:cNvSpPr>
          <p:nvPr>
            <p:ph type="sldNum" sz="quarter" idx="4294967295"/>
          </p:nvPr>
        </p:nvSpPr>
        <p:spPr>
          <a:xfrm>
            <a:off x="11601450" y="6388288"/>
            <a:ext cx="232875" cy="2285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914400">
              <a:defRPr>
                <a:solidFill>
                  <a:srgbClr val="888888"/>
                </a:solidFill>
                <a:latin typeface="+mj-lt"/>
                <a:ea typeface="+mj-ea"/>
                <a:cs typeface="+mj-cs"/>
                <a:sym typeface="Calibri"/>
              </a:defRPr>
            </a:lvl1pPr>
          </a:lstStyle>
          <a:p>
            <a:fld id="{86CB4B4D-7CA3-9044-876B-883B54F8677D}" type="slidenum">
              <a:t>13</a:t>
            </a:fld>
            <a:endParaRPr/>
          </a:p>
        </p:txBody>
      </p:sp>
      <p:pic>
        <p:nvPicPr>
          <p:cNvPr id="282" name="Picture 8" descr="Picture 8"/>
          <p:cNvPicPr>
            <a:picLocks noChangeAspect="1"/>
          </p:cNvPicPr>
          <p:nvPr/>
        </p:nvPicPr>
        <p:blipFill>
          <a:blip r:embed="rId2"/>
          <a:stretch>
            <a:fillRect/>
          </a:stretch>
        </p:blipFill>
        <p:spPr>
          <a:xfrm>
            <a:off x="56481" y="69573"/>
            <a:ext cx="761428" cy="584777"/>
          </a:xfrm>
          <a:prstGeom prst="rect">
            <a:avLst/>
          </a:prstGeom>
          <a:ln w="12700">
            <a:miter lim="400000"/>
          </a:ln>
          <a:effectLst>
            <a:outerShdw blurRad="50800" dist="38100" dir="2700000" rotWithShape="0">
              <a:srgbClr val="000000">
                <a:alpha val="40000"/>
              </a:srgbClr>
            </a:outerShdw>
          </a:effectLst>
        </p:spPr>
      </p:pic>
      <p:sp>
        <p:nvSpPr>
          <p:cNvPr id="283" name="TextBox 9"/>
          <p:cNvSpPr txBox="1"/>
          <p:nvPr/>
        </p:nvSpPr>
        <p:spPr>
          <a:xfrm>
            <a:off x="2558777" y="2035088"/>
            <a:ext cx="8636984" cy="2435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a:defRPr sz="16600" b="1">
                <a:solidFill>
                  <a:srgbClr val="636A6C"/>
                </a:solidFill>
                <a:latin typeface="Arial"/>
                <a:ea typeface="Arial"/>
                <a:cs typeface="Arial"/>
                <a:sym typeface="Arial"/>
              </a:defRPr>
            </a:pPr>
            <a:r>
              <a:t>Q</a:t>
            </a:r>
            <a:r>
              <a:rPr sz="9600"/>
              <a:t>uestions…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Title 6"/>
          <p:cNvSpPr txBox="1">
            <a:spLocks noGrp="1"/>
          </p:cNvSpPr>
          <p:nvPr>
            <p:ph type="title"/>
          </p:nvPr>
        </p:nvSpPr>
        <p:spPr>
          <a:xfrm>
            <a:off x="1269544" y="830661"/>
            <a:ext cx="10084908" cy="6001643"/>
          </a:xfrm>
          <a:prstGeom prst="rect">
            <a:avLst/>
          </a:prstGeom>
        </p:spPr>
        <p:txBody>
          <a:bodyPr/>
          <a:lstStyle/>
          <a:p>
            <a:pPr>
              <a:defRPr sz="5400" b="1">
                <a:solidFill>
                  <a:srgbClr val="404040"/>
                </a:solidFill>
                <a:latin typeface="Arial"/>
                <a:ea typeface="Arial"/>
                <a:cs typeface="Arial"/>
                <a:sym typeface="Arial"/>
              </a:defRPr>
            </a:pPr>
            <a:r>
              <a:t>Department of Virginia</a:t>
            </a:r>
            <a:br/>
            <a:r>
              <a:rPr sz="3900"/>
              <a:t>Disabled American Veterans</a:t>
            </a:r>
            <a:br>
              <a:rPr sz="3900"/>
            </a:br>
            <a:r>
              <a:rPr sz="3900">
                <a:solidFill>
                  <a:srgbClr val="595959"/>
                </a:solidFill>
              </a:rPr>
              <a:t>P.O. Box 7176</a:t>
            </a:r>
            <a:br>
              <a:rPr sz="3900">
                <a:solidFill>
                  <a:srgbClr val="595959"/>
                </a:solidFill>
              </a:rPr>
            </a:br>
            <a:r>
              <a:rPr sz="3900">
                <a:solidFill>
                  <a:srgbClr val="595959"/>
                </a:solidFill>
              </a:rPr>
              <a:t>Roanoke, VA  24019-0147</a:t>
            </a:r>
            <a:br>
              <a:rPr sz="3900">
                <a:solidFill>
                  <a:srgbClr val="595959"/>
                </a:solidFill>
              </a:rPr>
            </a:br>
            <a:br>
              <a:rPr sz="3900">
                <a:solidFill>
                  <a:srgbClr val="595959"/>
                </a:solidFill>
              </a:rPr>
            </a:br>
            <a:r>
              <a:rPr sz="2100">
                <a:solidFill>
                  <a:srgbClr val="595959"/>
                </a:solidFill>
              </a:rPr>
              <a:t>540-206-2575       </a:t>
            </a:r>
            <a:r>
              <a:rPr sz="1600" i="1">
                <a:solidFill>
                  <a:srgbClr val="595959"/>
                </a:solidFill>
              </a:rPr>
              <a:t>toll free</a:t>
            </a:r>
            <a:r>
              <a:rPr sz="1600">
                <a:solidFill>
                  <a:srgbClr val="595959"/>
                </a:solidFill>
              </a:rPr>
              <a:t>: </a:t>
            </a:r>
            <a:r>
              <a:rPr sz="2100">
                <a:solidFill>
                  <a:srgbClr val="595959"/>
                </a:solidFill>
              </a:rPr>
              <a:t>866-706-5889</a:t>
            </a:r>
            <a:br>
              <a:rPr sz="2100">
                <a:solidFill>
                  <a:srgbClr val="595959"/>
                </a:solidFill>
              </a:rPr>
            </a:br>
            <a:br>
              <a:rPr sz="2100">
                <a:solidFill>
                  <a:srgbClr val="595959"/>
                </a:solidFill>
              </a:rPr>
            </a:br>
            <a:r>
              <a:rPr sz="1600">
                <a:solidFill>
                  <a:srgbClr val="595959"/>
                </a:solidFill>
              </a:rPr>
              <a:t>www.</a:t>
            </a:r>
            <a:r>
              <a:rPr sz="1800">
                <a:solidFill>
                  <a:srgbClr val="595959"/>
                </a:solidFill>
              </a:rPr>
              <a:t>V</a:t>
            </a:r>
            <a:r>
              <a:rPr sz="1600">
                <a:solidFill>
                  <a:srgbClr val="595959"/>
                </a:solidFill>
              </a:rPr>
              <a:t>irginia</a:t>
            </a:r>
            <a:r>
              <a:rPr sz="1800">
                <a:solidFill>
                  <a:srgbClr val="595959"/>
                </a:solidFill>
              </a:rPr>
              <a:t>DAV</a:t>
            </a:r>
            <a:r>
              <a:rPr sz="1600">
                <a:solidFill>
                  <a:srgbClr val="595959"/>
                </a:solidFill>
              </a:rPr>
              <a:t>.org </a:t>
            </a:r>
            <a:br>
              <a:rPr sz="1600">
                <a:solidFill>
                  <a:srgbClr val="595959"/>
                </a:solidFill>
              </a:rPr>
            </a:br>
            <a:br>
              <a:rPr sz="1600">
                <a:solidFill>
                  <a:srgbClr val="595959"/>
                </a:solidFill>
              </a:rPr>
            </a:br>
            <a:r>
              <a:rPr sz="1400">
                <a:solidFill>
                  <a:srgbClr val="595959"/>
                </a:solidFill>
              </a:rPr>
              <a:t>                                                        </a:t>
            </a:r>
            <a:r>
              <a:rPr sz="1000">
                <a:solidFill>
                  <a:srgbClr val="595959"/>
                </a:solidFill>
              </a:rPr>
              <a:t>@DAVVirginia                     </a:t>
            </a:r>
            <a:br>
              <a:rPr sz="1000">
                <a:solidFill>
                  <a:srgbClr val="595959"/>
                </a:solidFill>
              </a:rPr>
            </a:br>
            <a:br>
              <a:rPr sz="1000">
                <a:solidFill>
                  <a:srgbClr val="595959"/>
                </a:solidFill>
              </a:rPr>
            </a:br>
            <a:r>
              <a:rPr sz="1400">
                <a:solidFill>
                  <a:schemeClr val="accent3"/>
                </a:solidFill>
              </a:rPr>
              <a:t>                                             </a:t>
            </a:r>
            <a:br>
              <a:rPr sz="1400">
                <a:solidFill>
                  <a:schemeClr val="accent3"/>
                </a:solidFill>
              </a:rPr>
            </a:br>
            <a:br>
              <a:rPr sz="1400">
                <a:solidFill>
                  <a:schemeClr val="accent3"/>
                </a:solidFill>
              </a:rPr>
            </a:br>
            <a:endParaRPr sz="1400">
              <a:solidFill>
                <a:schemeClr val="accent3"/>
              </a:solidFill>
            </a:endParaRPr>
          </a:p>
        </p:txBody>
      </p:sp>
      <p:sp>
        <p:nvSpPr>
          <p:cNvPr id="286" name="Slide Number Placeholder 4"/>
          <p:cNvSpPr txBox="1">
            <a:spLocks noGrp="1"/>
          </p:cNvSpPr>
          <p:nvPr>
            <p:ph type="sldNum" sz="quarter" idx="4294967295"/>
          </p:nvPr>
        </p:nvSpPr>
        <p:spPr>
          <a:xfrm>
            <a:off x="11672741" y="6390690"/>
            <a:ext cx="232875" cy="2285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914400">
              <a:defRPr>
                <a:solidFill>
                  <a:srgbClr val="888888"/>
                </a:solidFill>
                <a:latin typeface="+mj-lt"/>
                <a:ea typeface="+mj-ea"/>
                <a:cs typeface="+mj-cs"/>
                <a:sym typeface="Calibri"/>
              </a:defRPr>
            </a:lvl1pPr>
          </a:lstStyle>
          <a:p>
            <a:fld id="{86CB4B4D-7CA3-9044-876B-883B54F8677D}" type="slidenum">
              <a:t>14</a:t>
            </a:fld>
            <a:endParaRPr/>
          </a:p>
        </p:txBody>
      </p:sp>
      <p:sp>
        <p:nvSpPr>
          <p:cNvPr id="287" name="Rectangle 3"/>
          <p:cNvSpPr txBox="1"/>
          <p:nvPr/>
        </p:nvSpPr>
        <p:spPr>
          <a:xfrm>
            <a:off x="2649242" y="6650380"/>
            <a:ext cx="7644867" cy="1774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914400">
              <a:lnSpc>
                <a:spcPct val="107000"/>
              </a:lnSpc>
              <a:defRPr sz="700">
                <a:solidFill>
                  <a:srgbClr val="195342"/>
                </a:solidFill>
                <a:latin typeface="Arial"/>
                <a:ea typeface="Arial"/>
                <a:cs typeface="Arial"/>
                <a:sym typeface="Arial"/>
              </a:defRPr>
            </a:lvl1pPr>
          </a:lstStyle>
          <a:p>
            <a:r>
              <a:t>No part of this work covered by the copyright herein may be reproduced or used in any form or by any means without permission from DAV-Department of Virginia</a:t>
            </a:r>
          </a:p>
        </p:txBody>
      </p:sp>
      <p:sp>
        <p:nvSpPr>
          <p:cNvPr id="288" name="Rectangle 5"/>
          <p:cNvSpPr txBox="1"/>
          <p:nvPr/>
        </p:nvSpPr>
        <p:spPr>
          <a:xfrm>
            <a:off x="2649243" y="6487453"/>
            <a:ext cx="6322519" cy="1774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914400">
              <a:defRPr sz="700" b="1">
                <a:solidFill>
                  <a:srgbClr val="1A4A5A"/>
                </a:solidFill>
                <a:latin typeface="Arial"/>
                <a:ea typeface="Arial"/>
                <a:cs typeface="Arial"/>
                <a:sym typeface="Arial"/>
              </a:defRPr>
            </a:lvl1pPr>
          </a:lstStyle>
          <a:p>
            <a:r>
              <a:t>© 2022 DAV-Department of Virginia. ALL RIGHTS RESERVED</a:t>
            </a:r>
          </a:p>
        </p:txBody>
      </p:sp>
      <p:grpSp>
        <p:nvGrpSpPr>
          <p:cNvPr id="292" name="Group 10"/>
          <p:cNvGrpSpPr/>
          <p:nvPr/>
        </p:nvGrpSpPr>
        <p:grpSpPr>
          <a:xfrm>
            <a:off x="5398941" y="5288855"/>
            <a:ext cx="1826116" cy="418102"/>
            <a:chOff x="0" y="0"/>
            <a:chExt cx="1826114" cy="418101"/>
          </a:xfrm>
        </p:grpSpPr>
        <p:pic>
          <p:nvPicPr>
            <p:cNvPr id="289" name="Picture 2" descr="Picture 2"/>
            <p:cNvPicPr>
              <a:picLocks noChangeAspect="1"/>
            </p:cNvPicPr>
            <p:nvPr/>
          </p:nvPicPr>
          <p:blipFill>
            <a:blip r:embed="rId2"/>
            <a:stretch>
              <a:fillRect/>
            </a:stretch>
          </p:blipFill>
          <p:spPr>
            <a:xfrm>
              <a:off x="1327171" y="4344"/>
              <a:ext cx="498943" cy="401153"/>
            </a:xfrm>
            <a:prstGeom prst="rect">
              <a:avLst/>
            </a:prstGeom>
            <a:ln w="12700" cap="flat">
              <a:noFill/>
              <a:miter lim="400000"/>
            </a:ln>
            <a:effectLst/>
          </p:spPr>
        </p:pic>
        <p:pic>
          <p:nvPicPr>
            <p:cNvPr id="290" name="Picture 8" descr="Picture 8"/>
            <p:cNvPicPr>
              <a:picLocks noChangeAspect="1"/>
            </p:cNvPicPr>
            <p:nvPr/>
          </p:nvPicPr>
          <p:blipFill>
            <a:blip r:embed="rId3"/>
            <a:stretch>
              <a:fillRect/>
            </a:stretch>
          </p:blipFill>
          <p:spPr>
            <a:xfrm>
              <a:off x="-1" y="32730"/>
              <a:ext cx="382227" cy="382228"/>
            </a:xfrm>
            <a:prstGeom prst="rect">
              <a:avLst/>
            </a:prstGeom>
            <a:ln w="12700" cap="flat">
              <a:noFill/>
              <a:miter lim="400000"/>
            </a:ln>
            <a:effectLst/>
          </p:spPr>
        </p:pic>
        <p:pic>
          <p:nvPicPr>
            <p:cNvPr id="291" name="Picture 9" descr="Picture 9"/>
            <p:cNvPicPr>
              <a:picLocks noChangeAspect="1"/>
            </p:cNvPicPr>
            <p:nvPr/>
          </p:nvPicPr>
          <p:blipFill>
            <a:blip r:embed="rId4"/>
            <a:stretch>
              <a:fillRect/>
            </a:stretch>
          </p:blipFill>
          <p:spPr>
            <a:xfrm>
              <a:off x="714018" y="-1"/>
              <a:ext cx="412550" cy="418103"/>
            </a:xfrm>
            <a:prstGeom prst="rect">
              <a:avLst/>
            </a:prstGeom>
            <a:ln w="12700" cap="flat">
              <a:noFill/>
              <a:miter lim="400000"/>
            </a:ln>
            <a:effectLst/>
          </p:spPr>
        </p:pic>
      </p:grpSp>
      <p:pic>
        <p:nvPicPr>
          <p:cNvPr id="293" name="Picture 12" descr="Picture 12"/>
          <p:cNvPicPr>
            <a:picLocks noChangeAspect="1"/>
          </p:cNvPicPr>
          <p:nvPr/>
        </p:nvPicPr>
        <p:blipFill>
          <a:blip r:embed="rId5"/>
          <a:stretch>
            <a:fillRect/>
          </a:stretch>
        </p:blipFill>
        <p:spPr>
          <a:xfrm>
            <a:off x="56481" y="69573"/>
            <a:ext cx="761428" cy="584777"/>
          </a:xfrm>
          <a:prstGeom prst="rect">
            <a:avLst/>
          </a:prstGeom>
          <a:ln w="12700">
            <a:miter lim="400000"/>
          </a:ln>
          <a:effectLst>
            <a:outerShdw blurRad="50800" dist="38100" dir="2700000" rotWithShape="0">
              <a:srgbClr val="000000">
                <a:alpha val="40000"/>
              </a:srgbClr>
            </a:outerShdw>
          </a:effectLst>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Footer Placeholder 3"/>
          <p:cNvSpPr txBox="1"/>
          <p:nvPr/>
        </p:nvSpPr>
        <p:spPr>
          <a:xfrm>
            <a:off x="2823112" y="6536266"/>
            <a:ext cx="6992737" cy="3651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pPr algn="ctr" defTabSz="914400">
              <a:spcBef>
                <a:spcPts val="600"/>
              </a:spcBef>
              <a:defRPr sz="1000" spc="100">
                <a:solidFill>
                  <a:srgbClr val="808080"/>
                </a:solidFill>
                <a:latin typeface="Calibri Light"/>
                <a:ea typeface="Calibri Light"/>
                <a:cs typeface="Calibri Light"/>
                <a:sym typeface="Calibri Light"/>
              </a:defRPr>
            </a:pPr>
            <a:r>
              <a:t>Department </a:t>
            </a:r>
            <a:r>
              <a:rPr sz="900"/>
              <a:t>of</a:t>
            </a:r>
            <a:r>
              <a:t> Virginia</a:t>
            </a:r>
          </a:p>
        </p:txBody>
      </p:sp>
      <p:grpSp>
        <p:nvGrpSpPr>
          <p:cNvPr id="302" name="Group 33"/>
          <p:cNvGrpSpPr/>
          <p:nvPr/>
        </p:nvGrpSpPr>
        <p:grpSpPr>
          <a:xfrm>
            <a:off x="150810" y="0"/>
            <a:ext cx="2436817" cy="6858002"/>
            <a:chOff x="0" y="0"/>
            <a:chExt cx="2436816" cy="6858001"/>
          </a:xfrm>
        </p:grpSpPr>
        <p:sp>
          <p:nvSpPr>
            <p:cNvPr id="296" name="Freeform 6"/>
            <p:cNvSpPr/>
            <p:nvPr/>
          </p:nvSpPr>
          <p:spPr>
            <a:xfrm>
              <a:off x="306388" y="-1"/>
              <a:ext cx="1122366" cy="5329240"/>
            </a:xfrm>
            <a:custGeom>
              <a:avLst/>
              <a:gdLst/>
              <a:ahLst/>
              <a:cxnLst>
                <a:cxn ang="0">
                  <a:pos x="wd2" y="hd2"/>
                </a:cxn>
                <a:cxn ang="5400000">
                  <a:pos x="wd2" y="hd2"/>
                </a:cxn>
                <a:cxn ang="10800000">
                  <a:pos x="wd2" y="hd2"/>
                </a:cxn>
                <a:cxn ang="16200000">
                  <a:pos x="wd2" y="hd2"/>
                </a:cxn>
              </a:cxnLst>
              <a:rect l="0" t="0" r="r" b="b"/>
              <a:pathLst>
                <a:path w="21600" h="21600" extrusionOk="0">
                  <a:moveTo>
                    <a:pt x="0" y="21426"/>
                  </a:moveTo>
                  <a:lnTo>
                    <a:pt x="4766" y="21600"/>
                  </a:lnTo>
                  <a:lnTo>
                    <a:pt x="21600" y="0"/>
                  </a:lnTo>
                  <a:lnTo>
                    <a:pt x="16712" y="0"/>
                  </a:lnTo>
                  <a:lnTo>
                    <a:pt x="0" y="21426"/>
                  </a:lnTo>
                  <a:close/>
                </a:path>
              </a:pathLst>
            </a:custGeom>
            <a:solidFill>
              <a:schemeClr val="accent1"/>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297" name="Freeform 7"/>
            <p:cNvSpPr/>
            <p:nvPr/>
          </p:nvSpPr>
          <p:spPr>
            <a:xfrm>
              <a:off x="0" y="0"/>
              <a:ext cx="1117602" cy="52768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6722" y="0"/>
                  </a:lnTo>
                  <a:lnTo>
                    <a:pt x="0" y="21444"/>
                  </a:lnTo>
                  <a:lnTo>
                    <a:pt x="4817" y="21600"/>
                  </a:lnTo>
                  <a:lnTo>
                    <a:pt x="21600" y="0"/>
                  </a:lnTo>
                  <a:close/>
                </a:path>
              </a:pathLst>
            </a:custGeom>
            <a:solidFill>
              <a:srgbClr val="595959"/>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298" name="Freeform 8"/>
            <p:cNvSpPr/>
            <p:nvPr/>
          </p:nvSpPr>
          <p:spPr>
            <a:xfrm>
              <a:off x="-1" y="5238749"/>
              <a:ext cx="1228729" cy="16192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651" y="21600"/>
                  </a:lnTo>
                  <a:lnTo>
                    <a:pt x="21600" y="21600"/>
                  </a:lnTo>
                  <a:lnTo>
                    <a:pt x="0" y="0"/>
                  </a:lnTo>
                  <a:close/>
                </a:path>
              </a:pathLst>
            </a:custGeom>
            <a:solidFill>
              <a:srgbClr val="262626"/>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299" name="Freeform 9"/>
            <p:cNvSpPr/>
            <p:nvPr/>
          </p:nvSpPr>
          <p:spPr>
            <a:xfrm>
              <a:off x="306388" y="5291137"/>
              <a:ext cx="1495428" cy="15668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843" y="21600"/>
                  </a:lnTo>
                  <a:lnTo>
                    <a:pt x="21600" y="21600"/>
                  </a:lnTo>
                  <a:lnTo>
                    <a:pt x="0" y="0"/>
                  </a:lnTo>
                  <a:close/>
                </a:path>
              </a:pathLst>
            </a:custGeom>
            <a:solidFill>
              <a:srgbClr val="455A1A"/>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300" name="Freeform 10"/>
            <p:cNvSpPr/>
            <p:nvPr/>
          </p:nvSpPr>
          <p:spPr>
            <a:xfrm>
              <a:off x="306388" y="5286374"/>
              <a:ext cx="2130428" cy="1571627"/>
            </a:xfrm>
            <a:custGeom>
              <a:avLst/>
              <a:gdLst/>
              <a:ahLst/>
              <a:cxnLst>
                <a:cxn ang="0">
                  <a:pos x="wd2" y="hd2"/>
                </a:cxn>
                <a:cxn ang="5400000">
                  <a:pos x="wd2" y="hd2"/>
                </a:cxn>
                <a:cxn ang="10800000">
                  <a:pos x="wd2" y="hd2"/>
                </a:cxn>
                <a:cxn ang="16200000">
                  <a:pos x="wd2" y="hd2"/>
                </a:cxn>
              </a:cxnLst>
              <a:rect l="0" t="0" r="r" b="b"/>
              <a:pathLst>
                <a:path w="21600" h="21600" extrusionOk="0">
                  <a:moveTo>
                    <a:pt x="0" y="65"/>
                  </a:moveTo>
                  <a:lnTo>
                    <a:pt x="15162" y="21600"/>
                  </a:lnTo>
                  <a:lnTo>
                    <a:pt x="21600" y="21600"/>
                  </a:lnTo>
                  <a:lnTo>
                    <a:pt x="2511" y="589"/>
                  </a:lnTo>
                  <a:lnTo>
                    <a:pt x="0" y="0"/>
                  </a:lnTo>
                  <a:lnTo>
                    <a:pt x="0" y="65"/>
                  </a:lnTo>
                  <a:close/>
                </a:path>
              </a:pathLst>
            </a:custGeom>
            <a:solidFill>
              <a:srgbClr val="688727"/>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sp>
          <p:nvSpPr>
            <p:cNvPr id="301" name="Freeform 11"/>
            <p:cNvSpPr/>
            <p:nvPr/>
          </p:nvSpPr>
          <p:spPr>
            <a:xfrm>
              <a:off x="-1" y="5238749"/>
              <a:ext cx="1695454" cy="161925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3721" y="1271"/>
                  </a:lnTo>
                  <a:lnTo>
                    <a:pt x="3115" y="572"/>
                  </a:lnTo>
                  <a:lnTo>
                    <a:pt x="3175" y="572"/>
                  </a:lnTo>
                  <a:lnTo>
                    <a:pt x="3175" y="508"/>
                  </a:lnTo>
                  <a:lnTo>
                    <a:pt x="3115" y="508"/>
                  </a:lnTo>
                  <a:lnTo>
                    <a:pt x="0" y="0"/>
                  </a:lnTo>
                  <a:lnTo>
                    <a:pt x="15654" y="21600"/>
                  </a:lnTo>
                  <a:lnTo>
                    <a:pt x="21600" y="21600"/>
                  </a:lnTo>
                  <a:close/>
                </a:path>
              </a:pathLst>
            </a:custGeom>
            <a:solidFill>
              <a:srgbClr val="404040"/>
            </a:solidFill>
            <a:ln w="12700" cap="flat">
              <a:noFill/>
              <a:miter lim="400000"/>
            </a:ln>
            <a:effectLst/>
          </p:spPr>
          <p:txBody>
            <a:bodyPr wrap="square" lIns="45718" tIns="45718" rIns="45718" bIns="45718" numCol="1" anchor="t">
              <a:noAutofit/>
            </a:bodyPr>
            <a:lstStyle/>
            <a:p>
              <a:pPr>
                <a:defRPr>
                  <a:latin typeface="Corbel"/>
                  <a:ea typeface="Corbel"/>
                  <a:cs typeface="Corbel"/>
                  <a:sym typeface="Corbel"/>
                </a:defRPr>
              </a:pPr>
              <a:endParaRPr/>
            </a:p>
          </p:txBody>
        </p:sp>
      </p:grpSp>
      <p:sp>
        <p:nvSpPr>
          <p:cNvPr id="303" name="Freeform: Shape 41"/>
          <p:cNvSpPr/>
          <p:nvPr/>
        </p:nvSpPr>
        <p:spPr>
          <a:xfrm>
            <a:off x="796066" y="321733"/>
            <a:ext cx="11074201" cy="6214536"/>
          </a:xfrm>
          <a:custGeom>
            <a:avLst/>
            <a:gdLst/>
            <a:ahLst/>
            <a:cxnLst>
              <a:cxn ang="0">
                <a:pos x="wd2" y="hd2"/>
              </a:cxn>
              <a:cxn ang="5400000">
                <a:pos x="wd2" y="hd2"/>
              </a:cxn>
              <a:cxn ang="10800000">
                <a:pos x="wd2" y="hd2"/>
              </a:cxn>
              <a:cxn ang="16200000">
                <a:pos x="wd2" y="hd2"/>
              </a:cxn>
            </a:cxnLst>
            <a:rect l="0" t="0" r="r" b="b"/>
            <a:pathLst>
              <a:path w="21600" h="21600" extrusionOk="0">
                <a:moveTo>
                  <a:pt x="1590" y="0"/>
                </a:moveTo>
                <a:lnTo>
                  <a:pt x="21600" y="0"/>
                </a:lnTo>
                <a:lnTo>
                  <a:pt x="21600" y="21600"/>
                </a:lnTo>
                <a:lnTo>
                  <a:pt x="2922" y="21600"/>
                </a:lnTo>
                <a:lnTo>
                  <a:pt x="0" y="17353"/>
                </a:lnTo>
                <a:cubicBezTo>
                  <a:pt x="275" y="14274"/>
                  <a:pt x="561" y="11196"/>
                  <a:pt x="846" y="8117"/>
                </a:cubicBezTo>
                <a:close/>
              </a:path>
            </a:pathLst>
          </a:custGeom>
          <a:solidFill>
            <a:srgbClr val="FFFFFF"/>
          </a:solidFill>
          <a:ln w="38100" cap="rnd">
            <a:solidFill>
              <a:srgbClr val="B2B7B8"/>
            </a:solidFill>
          </a:ln>
        </p:spPr>
        <p:txBody>
          <a:bodyPr lIns="45718" tIns="45718" rIns="45718" bIns="45718" anchor="ctr"/>
          <a:lstStyle/>
          <a:p>
            <a:pPr algn="ctr">
              <a:defRPr>
                <a:solidFill>
                  <a:srgbClr val="FFFFFF"/>
                </a:solidFill>
                <a:latin typeface="Corbel"/>
                <a:ea typeface="Corbel"/>
                <a:cs typeface="Corbel"/>
                <a:sym typeface="Corbel"/>
              </a:defRPr>
            </a:pPr>
            <a:endParaRPr/>
          </a:p>
        </p:txBody>
      </p:sp>
      <p:pic>
        <p:nvPicPr>
          <p:cNvPr id="304" name="Picture 11" descr="Picture 11"/>
          <p:cNvPicPr>
            <a:picLocks noChangeAspect="1"/>
          </p:cNvPicPr>
          <p:nvPr/>
        </p:nvPicPr>
        <p:blipFill>
          <a:blip r:embed="rId2"/>
          <a:stretch>
            <a:fillRect/>
          </a:stretch>
        </p:blipFill>
        <p:spPr>
          <a:xfrm>
            <a:off x="7130264" y="4664076"/>
            <a:ext cx="4022663" cy="1337536"/>
          </a:xfrm>
          <a:prstGeom prst="rect">
            <a:avLst/>
          </a:prstGeom>
          <a:ln w="12700">
            <a:miter lim="400000"/>
          </a:ln>
          <a:effectLst>
            <a:outerShdw blurRad="177800" dist="241300" dir="2700000" rotWithShape="0">
              <a:srgbClr val="000000">
                <a:alpha val="40000"/>
              </a:srgbClr>
            </a:outerShdw>
          </a:effectLst>
        </p:spPr>
      </p:pic>
      <p:sp>
        <p:nvSpPr>
          <p:cNvPr id="305" name="Slide Number Placeholder 4"/>
          <p:cNvSpPr txBox="1">
            <a:spLocks noGrp="1"/>
          </p:cNvSpPr>
          <p:nvPr>
            <p:ph type="sldNum" sz="quarter" idx="4294967295"/>
          </p:nvPr>
        </p:nvSpPr>
        <p:spPr>
          <a:xfrm>
            <a:off x="11749365" y="6503855"/>
            <a:ext cx="335865" cy="33308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914400">
              <a:spcBef>
                <a:spcPts val="600"/>
              </a:spcBef>
              <a:defRPr sz="1800">
                <a:solidFill>
                  <a:srgbClr val="D2D5D6"/>
                </a:solidFill>
                <a:latin typeface="+mj-lt"/>
                <a:ea typeface="+mj-ea"/>
                <a:cs typeface="+mj-cs"/>
                <a:sym typeface="Calibri"/>
              </a:defRPr>
            </a:lvl1pPr>
          </a:lstStyle>
          <a:p>
            <a:fld id="{86CB4B4D-7CA3-9044-876B-883B54F8677D}" type="slidenum">
              <a:t>15</a:t>
            </a:fld>
            <a:endParaRPr/>
          </a:p>
        </p:txBody>
      </p:sp>
      <p:pic>
        <p:nvPicPr>
          <p:cNvPr id="306" name="Picture 5" descr="Picture 5"/>
          <p:cNvPicPr>
            <a:picLocks noChangeAspect="1"/>
          </p:cNvPicPr>
          <p:nvPr/>
        </p:nvPicPr>
        <p:blipFill>
          <a:blip r:embed="rId3"/>
          <a:stretch>
            <a:fillRect/>
          </a:stretch>
        </p:blipFill>
        <p:spPr>
          <a:xfrm>
            <a:off x="2587625" y="1804828"/>
            <a:ext cx="8020871" cy="1314264"/>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0" presetClass="entr" fill="hold" grpId="1" nodeType="afterEffect">
                                  <p:stCondLst>
                                    <p:cond delay="1000"/>
                                  </p:stCondLst>
                                  <p:iterate>
                                    <p:tmAbs val="0"/>
                                  </p:iterate>
                                  <p:childTnLst>
                                    <p:set>
                                      <p:cBhvr>
                                        <p:cTn id="6" fill="hold"/>
                                        <p:tgtEl>
                                          <p:spTgt spid="304"/>
                                        </p:tgtEl>
                                        <p:attrNameLst>
                                          <p:attrName>style.visibility</p:attrName>
                                        </p:attrNameLst>
                                      </p:cBhvr>
                                      <p:to>
                                        <p:strVal val="visible"/>
                                      </p:to>
                                    </p:set>
                                    <p:animEffect transition="in" filter="fade">
                                      <p:cBhvr>
                                        <p:cTn id="7" dur="5000"/>
                                        <p:tgtEl>
                                          <p:spTgt spid="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 grpId="1"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6" name="TextBox 9"/>
          <p:cNvSpPr txBox="1"/>
          <p:nvPr/>
        </p:nvSpPr>
        <p:spPr>
          <a:xfrm>
            <a:off x="9463538" y="6611780"/>
            <a:ext cx="2971804" cy="226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defTabSz="914400">
              <a:defRPr sz="1000" b="1" spc="110">
                <a:solidFill>
                  <a:srgbClr val="195342"/>
                </a:solidFill>
                <a:latin typeface="Arial"/>
                <a:ea typeface="Arial"/>
                <a:cs typeface="Arial"/>
                <a:sym typeface="Arial"/>
              </a:defRPr>
            </a:lvl1pPr>
          </a:lstStyle>
          <a:p>
            <a:r>
              <a:t>Department of Virginia 2024</a:t>
            </a:r>
          </a:p>
        </p:txBody>
      </p:sp>
      <p:sp>
        <p:nvSpPr>
          <p:cNvPr id="237" name="Title 2"/>
          <p:cNvSpPr txBox="1">
            <a:spLocks noGrp="1"/>
          </p:cNvSpPr>
          <p:nvPr>
            <p:ph type="title"/>
          </p:nvPr>
        </p:nvSpPr>
        <p:spPr>
          <a:xfrm>
            <a:off x="1020417" y="2525083"/>
            <a:ext cx="10866784" cy="1752601"/>
          </a:xfrm>
          <a:prstGeom prst="rect">
            <a:avLst/>
          </a:prstGeom>
        </p:spPr>
        <p:txBody>
          <a:bodyPr/>
          <a:lstStyle>
            <a:lvl1pPr defTabSz="1223366">
              <a:lnSpc>
                <a:spcPct val="90000"/>
              </a:lnSpc>
              <a:defRPr sz="4200" spc="-200">
                <a:solidFill>
                  <a:srgbClr val="535353"/>
                </a:solidFill>
                <a:latin typeface="Arial"/>
                <a:ea typeface="Arial"/>
                <a:cs typeface="Arial"/>
                <a:sym typeface="Arial"/>
              </a:defRPr>
            </a:lvl1pPr>
          </a:lstStyle>
          <a:p>
            <a:r>
              <a:t>Chapter Operations Seminar</a:t>
            </a:r>
          </a:p>
        </p:txBody>
      </p:sp>
      <p:pic>
        <p:nvPicPr>
          <p:cNvPr id="238" name="Picture 4" descr="Picture 4"/>
          <p:cNvPicPr>
            <a:picLocks noChangeAspect="1"/>
          </p:cNvPicPr>
          <p:nvPr/>
        </p:nvPicPr>
        <p:blipFill>
          <a:blip r:embed="rId2"/>
          <a:stretch>
            <a:fillRect/>
          </a:stretch>
        </p:blipFill>
        <p:spPr>
          <a:xfrm>
            <a:off x="3445092" y="116676"/>
            <a:ext cx="5802856" cy="1651100"/>
          </a:xfrm>
          <a:prstGeom prst="rect">
            <a:avLst/>
          </a:prstGeom>
          <a:ln w="12700">
            <a:miter lim="400000"/>
          </a:ln>
          <a:effectLst>
            <a:outerShdw blurRad="50800" dist="38100" dir="2700000" rotWithShape="0">
              <a:srgbClr val="000000">
                <a:alpha val="40000"/>
              </a:srgbClr>
            </a:outerShdw>
          </a:effec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0" name="DAV’s mission defines what we do, why and how we do it, and how we change lives."/>
          <p:cNvSpPr txBox="1"/>
          <p:nvPr/>
        </p:nvSpPr>
        <p:spPr>
          <a:xfrm>
            <a:off x="1969079" y="882154"/>
            <a:ext cx="9562505" cy="3552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7" tIns="35717" rIns="35717" bIns="35717" anchor="ctr">
            <a:spAutoFit/>
          </a:bodyPr>
          <a:lstStyle>
            <a:lvl1pPr algn="ctr" defTabSz="1223366">
              <a:defRPr sz="2000">
                <a:latin typeface="Arial"/>
                <a:ea typeface="Arial"/>
                <a:cs typeface="Arial"/>
                <a:sym typeface="Arial"/>
              </a:defRPr>
            </a:lvl1pPr>
          </a:lstStyle>
          <a:p>
            <a:r>
              <a:t>DAV’s mission defines what we do, why and how we do it, and how we change lives.</a:t>
            </a:r>
          </a:p>
        </p:txBody>
      </p:sp>
      <p:sp>
        <p:nvSpPr>
          <p:cNvPr id="241" name="We are dedicated to a single purpose:"/>
          <p:cNvSpPr txBox="1"/>
          <p:nvPr/>
        </p:nvSpPr>
        <p:spPr>
          <a:xfrm>
            <a:off x="2520384" y="1572234"/>
            <a:ext cx="7946566" cy="552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7" tIns="35717" rIns="35717" bIns="35717" anchor="ctr">
            <a:spAutoFit/>
          </a:bodyPr>
          <a:lstStyle/>
          <a:p>
            <a:pPr algn="ctr" defTabSz="1223366">
              <a:defRPr sz="3400" b="1" i="1">
                <a:latin typeface="Arial"/>
                <a:ea typeface="Arial"/>
                <a:cs typeface="Arial"/>
                <a:sym typeface="Arial"/>
              </a:defRPr>
            </a:pPr>
            <a:r>
              <a:t>We are dedicated to a single purpose</a:t>
            </a:r>
            <a:r>
              <a:rPr b="0" i="0"/>
              <a:t>: </a:t>
            </a:r>
          </a:p>
        </p:txBody>
      </p:sp>
      <p:grpSp>
        <p:nvGrpSpPr>
          <p:cNvPr id="244" name="“Empowering veterans to lead high quality lives with respect and dignity”"/>
          <p:cNvGrpSpPr/>
          <p:nvPr/>
        </p:nvGrpSpPr>
        <p:grpSpPr>
          <a:xfrm>
            <a:off x="1347388" y="2246066"/>
            <a:ext cx="10134394" cy="1456696"/>
            <a:chOff x="0" y="0"/>
            <a:chExt cx="10134392" cy="1456694"/>
          </a:xfrm>
        </p:grpSpPr>
        <p:sp>
          <p:nvSpPr>
            <p:cNvPr id="242" name="Rounded Rectangle"/>
            <p:cNvSpPr/>
            <p:nvPr/>
          </p:nvSpPr>
          <p:spPr>
            <a:xfrm>
              <a:off x="0" y="0"/>
              <a:ext cx="10134393" cy="1456695"/>
            </a:xfrm>
            <a:prstGeom prst="roundRect">
              <a:avLst>
                <a:gd name="adj" fmla="val 9195"/>
              </a:avLst>
            </a:prstGeom>
            <a:gradFill flip="none" rotWithShape="1">
              <a:gsLst>
                <a:gs pos="0">
                  <a:srgbClr val="5D5C5B"/>
                </a:gs>
                <a:gs pos="100000">
                  <a:srgbClr val="B5BD00"/>
                </a:gs>
              </a:gsLst>
              <a:lin ang="19800000" scaled="0"/>
            </a:gradFill>
            <a:ln w="3175" cap="flat">
              <a:solidFill>
                <a:srgbClr val="B5BD00"/>
              </a:solidFill>
              <a:prstDash val="solid"/>
              <a:round/>
            </a:ln>
            <a:effectLst>
              <a:reflection stA="50000" endPos="40000" dir="5400000" sy="-100000" algn="bl" rotWithShape="0"/>
            </a:effectLst>
          </p:spPr>
          <p:txBody>
            <a:bodyPr wrap="square" lIns="45718" tIns="45718" rIns="45718" bIns="45718" numCol="1" anchor="ctr">
              <a:noAutofit/>
            </a:bodyPr>
            <a:lstStyle/>
            <a:p>
              <a:pPr algn="ctr" defTabSz="1223366">
                <a:defRPr sz="2600">
                  <a:solidFill>
                    <a:srgbClr val="FFFFFF"/>
                  </a:solidFill>
                  <a:latin typeface="Graphik Semibold"/>
                  <a:ea typeface="Graphik Semibold"/>
                  <a:cs typeface="Graphik Semibold"/>
                  <a:sym typeface="Graphik Semibold"/>
                </a:defRPr>
              </a:pPr>
              <a:endParaRPr/>
            </a:p>
          </p:txBody>
        </p:sp>
        <p:sp>
          <p:nvSpPr>
            <p:cNvPr id="243" name="“Empowering veterans to lead high quality lives with respect and dignity”"/>
            <p:cNvSpPr txBox="1"/>
            <p:nvPr/>
          </p:nvSpPr>
          <p:spPr>
            <a:xfrm>
              <a:off x="40818" y="519814"/>
              <a:ext cx="10052756" cy="41706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7" tIns="35717" rIns="35717" bIns="35717" numCol="1" anchor="ctr">
              <a:spAutoFit/>
            </a:bodyPr>
            <a:lstStyle>
              <a:lvl1pPr algn="ctr" defTabSz="1223366">
                <a:defRPr sz="2400">
                  <a:solidFill>
                    <a:srgbClr val="FFFFFF"/>
                  </a:solidFill>
                  <a:latin typeface="Arial"/>
                  <a:ea typeface="Arial"/>
                  <a:cs typeface="Arial"/>
                  <a:sym typeface="Arial"/>
                </a:defRPr>
              </a:lvl1pPr>
            </a:lstStyle>
            <a:p>
              <a:r>
                <a:t>“Empowering veterans to lead high quality lives with respect and dignity”</a:t>
              </a:r>
            </a:p>
          </p:txBody>
        </p:sp>
      </p:grpSp>
      <p:sp>
        <p:nvSpPr>
          <p:cNvPr id="245" name="We are dedicated to a single purpose: Empowering veterans to lead high quality lives with respect and dignity.  We accomplish this by making sure veterans and their families can access the full range of benefits available to them; fighting for the intere"/>
          <p:cNvSpPr txBox="1"/>
          <p:nvPr/>
        </p:nvSpPr>
        <p:spPr>
          <a:xfrm>
            <a:off x="1669282" y="4198955"/>
            <a:ext cx="9462898" cy="13830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7" tIns="35717" rIns="35717" bIns="35717" anchor="ctr">
            <a:spAutoFit/>
          </a:bodyPr>
          <a:lstStyle>
            <a:lvl1pPr marL="147917" indent="-147917" algn="just" defTabSz="1223366">
              <a:buSzPct val="100000"/>
              <a:buChar char="•"/>
              <a:defRPr sz="2200">
                <a:solidFill>
                  <a:srgbClr val="A7A7A7"/>
                </a:solidFill>
                <a:latin typeface="Arial"/>
                <a:ea typeface="Arial"/>
                <a:cs typeface="Arial"/>
                <a:sym typeface="Arial"/>
              </a:defRPr>
            </a:lvl1pPr>
          </a:lstStyle>
          <a:p>
            <a:r>
              <a:t>We accomplish this by making sure veterans and their families can access the full range of benefits available to them; fighting for the interests of America’s injured heroes on Capital Hill; and educating the public about the great sacrifices and needs of veterans transitioning back to civilian life.</a:t>
            </a:r>
          </a:p>
        </p:txBody>
      </p:sp>
      <p:pic>
        <p:nvPicPr>
          <p:cNvPr id="246" name="Picture 8" descr="Picture 8"/>
          <p:cNvPicPr>
            <a:picLocks noChangeAspect="1"/>
          </p:cNvPicPr>
          <p:nvPr/>
        </p:nvPicPr>
        <p:blipFill>
          <a:blip r:embed="rId2"/>
          <a:stretch>
            <a:fillRect/>
          </a:stretch>
        </p:blipFill>
        <p:spPr>
          <a:xfrm>
            <a:off x="56481" y="69778"/>
            <a:ext cx="761428" cy="584778"/>
          </a:xfrm>
          <a:prstGeom prst="rect">
            <a:avLst/>
          </a:prstGeom>
          <a:ln w="12700">
            <a:miter lim="400000"/>
          </a:ln>
          <a:effectLst>
            <a:outerShdw blurRad="50800" dist="38100" dir="2700000" rotWithShape="0">
              <a:srgbClr val="000000">
                <a:alpha val="40000"/>
              </a:srgbClr>
            </a:outerShdw>
          </a:effectLst>
        </p:spPr>
      </p:pic>
      <p:grpSp>
        <p:nvGrpSpPr>
          <p:cNvPr id="249" name="Title 6"/>
          <p:cNvGrpSpPr/>
          <p:nvPr/>
        </p:nvGrpSpPr>
        <p:grpSpPr>
          <a:xfrm>
            <a:off x="1937301" y="69778"/>
            <a:ext cx="9236766" cy="584778"/>
            <a:chOff x="0" y="0"/>
            <a:chExt cx="9236765" cy="584776"/>
          </a:xfrm>
        </p:grpSpPr>
        <p:sp>
          <p:nvSpPr>
            <p:cNvPr id="247" name="Rectangle"/>
            <p:cNvSpPr/>
            <p:nvPr/>
          </p:nvSpPr>
          <p:spPr>
            <a:xfrm>
              <a:off x="0" y="0"/>
              <a:ext cx="9236766" cy="584777"/>
            </a:xfrm>
            <a:prstGeom prst="rect">
              <a:avLst/>
            </a:prstGeom>
            <a:noFill/>
            <a:ln w="9525" cap="flat">
              <a:solidFill>
                <a:srgbClr val="BCDA7E"/>
              </a:solidFill>
              <a:prstDash val="solid"/>
              <a:round/>
            </a:ln>
            <a:effectLst/>
          </p:spPr>
          <p:txBody>
            <a:bodyPr wrap="square" lIns="45718" tIns="45718" rIns="45718" bIns="45718" numCol="1" anchor="ctr">
              <a:noAutofit/>
            </a:bodyPr>
            <a:lstStyle/>
            <a:p>
              <a:pPr algn="ctr">
                <a:defRPr sz="3200" b="1" spc="100">
                  <a:solidFill>
                    <a:srgbClr val="404040"/>
                  </a:solidFill>
                  <a:effectLst>
                    <a:outerShdw blurRad="38100" dist="38100" dir="2700000" rotWithShape="0">
                      <a:srgbClr val="000000">
                        <a:alpha val="43137"/>
                      </a:srgbClr>
                    </a:outerShdw>
                  </a:effectLst>
                  <a:latin typeface="Arial"/>
                  <a:ea typeface="Arial"/>
                  <a:cs typeface="Arial"/>
                  <a:sym typeface="Arial"/>
                </a:defRPr>
              </a:pPr>
              <a:endParaRPr/>
            </a:p>
          </p:txBody>
        </p:sp>
        <p:sp>
          <p:nvSpPr>
            <p:cNvPr id="248" name="DAV Mission Statement"/>
            <p:cNvSpPr txBox="1"/>
            <p:nvPr/>
          </p:nvSpPr>
          <p:spPr>
            <a:xfrm>
              <a:off x="4762" y="4763"/>
              <a:ext cx="9227242" cy="5752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normAutofit/>
            </a:bodyPr>
            <a:lstStyle>
              <a:lvl1pPr algn="ctr">
                <a:defRPr sz="3200" b="1" spc="100">
                  <a:solidFill>
                    <a:srgbClr val="404040"/>
                  </a:solidFill>
                  <a:effectLst>
                    <a:outerShdw blurRad="38100" dist="38100" dir="2700000" rotWithShape="0">
                      <a:srgbClr val="000000">
                        <a:alpha val="43137"/>
                      </a:srgbClr>
                    </a:outerShdw>
                  </a:effectLst>
                  <a:latin typeface="Arial"/>
                  <a:ea typeface="Arial"/>
                  <a:cs typeface="Arial"/>
                  <a:sym typeface="Arial"/>
                </a:defRPr>
              </a:lvl1pPr>
            </a:lstStyle>
            <a:p>
              <a:r>
                <a:t>DAV Mission Statement</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1" name="Purpose and Perspective"/>
          <p:cNvSpPr txBox="1">
            <a:spLocks noGrp="1"/>
          </p:cNvSpPr>
          <p:nvPr>
            <p:ph type="title"/>
          </p:nvPr>
        </p:nvSpPr>
        <p:spPr>
          <a:xfrm>
            <a:off x="1624011" y="0"/>
            <a:ext cx="10018715" cy="1064296"/>
          </a:xfrm>
          <a:prstGeom prst="rect">
            <a:avLst/>
          </a:prstGeom>
        </p:spPr>
        <p:txBody>
          <a:bodyPr/>
          <a:lstStyle>
            <a:lvl1pPr>
              <a:defRPr>
                <a:latin typeface="+mj-lt"/>
                <a:ea typeface="+mj-ea"/>
                <a:cs typeface="+mj-cs"/>
                <a:sym typeface="Calibri"/>
              </a:defRPr>
            </a:lvl1pPr>
          </a:lstStyle>
          <a:p>
            <a:r>
              <a:t>Purpose and Perspective</a:t>
            </a:r>
          </a:p>
        </p:txBody>
      </p:sp>
      <p:sp>
        <p:nvSpPr>
          <p:cNvPr id="252" name="This presentation is derived from one term as a Department Inspector, three years of providing mentoring to Virginia chapters, and five-years of varied appointments by the DAV National Commander as a Trustee for Department of Virginia Chapters under Susp"/>
          <p:cNvSpPr txBox="1">
            <a:spLocks noGrp="1"/>
          </p:cNvSpPr>
          <p:nvPr>
            <p:ph type="body" idx="1"/>
          </p:nvPr>
        </p:nvSpPr>
        <p:spPr>
          <a:xfrm>
            <a:off x="1561597" y="890302"/>
            <a:ext cx="10143542" cy="6499796"/>
          </a:xfrm>
          <a:prstGeom prst="rect">
            <a:avLst/>
          </a:prstGeom>
        </p:spPr>
        <p:txBody>
          <a:bodyPr anchor="t"/>
          <a:lstStyle/>
          <a:p>
            <a:pPr marL="228599" indent="-228599" defTabSz="914400">
              <a:lnSpc>
                <a:spcPct val="90000"/>
              </a:lnSpc>
              <a:spcBef>
                <a:spcPts val="1000"/>
              </a:spcBef>
              <a:buClrTx/>
              <a:buSzPct val="100000"/>
              <a:defRPr sz="2200">
                <a:latin typeface="+mj-lt"/>
                <a:ea typeface="+mj-ea"/>
                <a:cs typeface="+mj-cs"/>
                <a:sym typeface="Calibri"/>
              </a:defRPr>
            </a:pPr>
            <a:r>
              <a:t>This </a:t>
            </a:r>
            <a:r>
              <a:rPr b="1"/>
              <a:t>presentation</a:t>
            </a:r>
            <a:r>
              <a:t> is derived from one term as a Department Inspector, three years of providing mentoring to Virginia chapters, and five-years of varied appointments by the DAV National Commander as a Trustee for Department of Virginia Chapters under Suspension</a:t>
            </a:r>
          </a:p>
          <a:p>
            <a:pPr marL="685800" lvl="1" indent="-228600" defTabSz="914400">
              <a:lnSpc>
                <a:spcPct val="90000"/>
              </a:lnSpc>
              <a:spcBef>
                <a:spcPts val="1000"/>
              </a:spcBef>
              <a:buClrTx/>
              <a:buSzPct val="100000"/>
              <a:defRPr sz="2000">
                <a:latin typeface="+mj-lt"/>
                <a:ea typeface="+mj-ea"/>
                <a:cs typeface="+mj-cs"/>
                <a:sym typeface="Calibri"/>
              </a:defRPr>
            </a:pPr>
            <a:r>
              <a:t>The result of Chapters being placed in Trusteeship is without successful rehabilitation efforts, the Chapter loses its Charter and ceases to exist.</a:t>
            </a:r>
          </a:p>
          <a:p>
            <a:pPr marL="228599" indent="-228599" defTabSz="914400">
              <a:lnSpc>
                <a:spcPct val="90000"/>
              </a:lnSpc>
              <a:spcBef>
                <a:spcPts val="1000"/>
              </a:spcBef>
              <a:buClrTx/>
              <a:buSzPct val="100000"/>
              <a:defRPr sz="2200">
                <a:latin typeface="+mj-lt"/>
                <a:ea typeface="+mj-ea"/>
                <a:cs typeface="+mj-cs"/>
                <a:sym typeface="Calibri"/>
              </a:defRPr>
            </a:pPr>
            <a:r>
              <a:t>The </a:t>
            </a:r>
            <a:r>
              <a:rPr b="1"/>
              <a:t>purpose</a:t>
            </a:r>
            <a:r>
              <a:t> is to highlight for Chapter Executive Committees and Chapter Committees, and the membership at large to understand the need to operate in accordance with the National DAV, Department of Virginia, and local Chapter Constitution and Bylaws. </a:t>
            </a:r>
          </a:p>
          <a:p>
            <a:pPr marL="685800" lvl="1" indent="-228600" defTabSz="914400">
              <a:lnSpc>
                <a:spcPct val="90000"/>
              </a:lnSpc>
              <a:spcBef>
                <a:spcPts val="1000"/>
              </a:spcBef>
              <a:buClrTx/>
              <a:buSzPct val="100000"/>
              <a:defRPr sz="2000">
                <a:latin typeface="+mj-lt"/>
                <a:ea typeface="+mj-ea"/>
                <a:cs typeface="+mj-cs"/>
                <a:sym typeface="Calibri"/>
              </a:defRPr>
            </a:pPr>
            <a:r>
              <a:t>The Constitution and Bylaws are the boiler plate guidance on how to operate successfully. Deviating from them due to disagreeing with their verbiage or guidance is a simple violation of the document.</a:t>
            </a:r>
          </a:p>
          <a:p>
            <a:pPr marL="228599" indent="-228599" defTabSz="914400">
              <a:lnSpc>
                <a:spcPct val="90000"/>
              </a:lnSpc>
              <a:spcBef>
                <a:spcPts val="1000"/>
              </a:spcBef>
              <a:buClrTx/>
              <a:buSzPct val="100000"/>
              <a:defRPr sz="2200">
                <a:latin typeface="+mj-lt"/>
                <a:ea typeface="+mj-ea"/>
                <a:cs typeface="+mj-cs"/>
                <a:sym typeface="Calibri"/>
              </a:defRPr>
            </a:pPr>
            <a:r>
              <a:t>The </a:t>
            </a:r>
            <a:r>
              <a:rPr b="1"/>
              <a:t>perspective</a:t>
            </a:r>
            <a:r>
              <a:t> provided in this presentation is simple: If you follow the information provided, your Chapter will operate within the boundaries of the National, Department and Chapter Constitution and Bylaws and your Chapter will be successful.</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4" name="Board of Directors Meeting"/>
          <p:cNvSpPr txBox="1">
            <a:spLocks noGrp="1"/>
          </p:cNvSpPr>
          <p:nvPr>
            <p:ph type="title"/>
          </p:nvPr>
        </p:nvSpPr>
        <p:spPr>
          <a:xfrm>
            <a:off x="1484311" y="0"/>
            <a:ext cx="10018715" cy="1082746"/>
          </a:xfrm>
          <a:prstGeom prst="rect">
            <a:avLst/>
          </a:prstGeom>
        </p:spPr>
        <p:txBody>
          <a:bodyPr/>
          <a:lstStyle/>
          <a:p>
            <a:pPr lvl="1">
              <a:defRPr>
                <a:latin typeface="+mj-lt"/>
                <a:ea typeface="+mj-ea"/>
                <a:cs typeface="+mj-cs"/>
                <a:sym typeface="Calibri"/>
              </a:defRPr>
            </a:pPr>
            <a:r>
              <a:t>Board of Directors Meeting</a:t>
            </a:r>
          </a:p>
        </p:txBody>
      </p:sp>
      <p:sp>
        <p:nvSpPr>
          <p:cNvPr id="255" name="Who and What is the Board of Directors?…"/>
          <p:cNvSpPr txBox="1">
            <a:spLocks noGrp="1"/>
          </p:cNvSpPr>
          <p:nvPr>
            <p:ph type="body" idx="1"/>
          </p:nvPr>
        </p:nvSpPr>
        <p:spPr>
          <a:xfrm>
            <a:off x="1484310" y="927330"/>
            <a:ext cx="10018716" cy="5427185"/>
          </a:xfrm>
          <a:prstGeom prst="rect">
            <a:avLst/>
          </a:prstGeom>
        </p:spPr>
        <p:txBody>
          <a:bodyPr anchor="t"/>
          <a:lstStyle/>
          <a:p>
            <a:pPr marL="498763" indent="-498763">
              <a:buClr>
                <a:schemeClr val="accent1">
                  <a:lumOff val="-9098"/>
                </a:schemeClr>
              </a:buClr>
              <a:buSzPct val="100000"/>
              <a:buFontTx/>
              <a:defRPr sz="2500">
                <a:latin typeface="+mj-lt"/>
                <a:ea typeface="+mj-ea"/>
                <a:cs typeface="+mj-cs"/>
                <a:sym typeface="Calibri"/>
              </a:defRPr>
            </a:pPr>
            <a:r>
              <a:t>Who and What is the Board of Directors?</a:t>
            </a:r>
          </a:p>
          <a:p>
            <a:pPr marL="457200" lvl="2" indent="0" defTabSz="914400">
              <a:lnSpc>
                <a:spcPct val="81000"/>
              </a:lnSpc>
              <a:spcBef>
                <a:spcPts val="500"/>
              </a:spcBef>
              <a:buClr>
                <a:schemeClr val="accent1">
                  <a:lumOff val="-9098"/>
                </a:schemeClr>
              </a:buClr>
              <a:buSzPct val="90000"/>
              <a:buFontTx/>
              <a:defRPr sz="2500">
                <a:latin typeface="+mj-lt"/>
                <a:ea typeface="+mj-ea"/>
                <a:cs typeface="+mj-cs"/>
                <a:sym typeface="Calibri"/>
              </a:defRPr>
            </a:pPr>
            <a:r>
              <a:t>  Every Chapter that is Incorporated in the State of Virginia </a:t>
            </a:r>
            <a:r>
              <a:rPr b="1" u="sng"/>
              <a:t>Must</a:t>
            </a:r>
            <a:r>
              <a:t> have a      Board of Directors (BoD).  The BoD corresponds with the Chapter Executive Committee as shown here:</a:t>
            </a:r>
          </a:p>
          <a:p>
            <a:pPr marL="685800" lvl="3" indent="0" defTabSz="914400">
              <a:lnSpc>
                <a:spcPct val="81000"/>
              </a:lnSpc>
              <a:spcBef>
                <a:spcPts val="500"/>
              </a:spcBef>
              <a:buClr>
                <a:schemeClr val="accent1">
                  <a:lumOff val="-9098"/>
                </a:schemeClr>
              </a:buClr>
              <a:buSzPct val="90000"/>
              <a:buFontTx/>
              <a:defRPr sz="2500">
                <a:latin typeface="+mj-lt"/>
                <a:ea typeface="+mj-ea"/>
                <a:cs typeface="+mj-cs"/>
                <a:sym typeface="Calibri"/>
              </a:defRPr>
            </a:pPr>
            <a:r>
              <a:t>  President of the Corporation – Chapter Commander</a:t>
            </a:r>
          </a:p>
          <a:p>
            <a:pPr marL="685800" lvl="3" indent="0" defTabSz="914400">
              <a:lnSpc>
                <a:spcPct val="81000"/>
              </a:lnSpc>
              <a:spcBef>
                <a:spcPts val="500"/>
              </a:spcBef>
              <a:buClr>
                <a:schemeClr val="accent1">
                  <a:lumOff val="-9098"/>
                </a:schemeClr>
              </a:buClr>
              <a:buSzPct val="90000"/>
              <a:buFontTx/>
              <a:defRPr sz="2500">
                <a:latin typeface="+mj-lt"/>
                <a:ea typeface="+mj-ea"/>
                <a:cs typeface="+mj-cs"/>
                <a:sym typeface="Calibri"/>
              </a:defRPr>
            </a:pPr>
            <a:r>
              <a:t>  Vice-President of the Corporation – Senior Vice Commander</a:t>
            </a:r>
          </a:p>
          <a:p>
            <a:pPr marL="685800" lvl="3" indent="0" defTabSz="914400">
              <a:lnSpc>
                <a:spcPct val="81000"/>
              </a:lnSpc>
              <a:spcBef>
                <a:spcPts val="500"/>
              </a:spcBef>
              <a:buClr>
                <a:schemeClr val="accent1">
                  <a:lumOff val="-9098"/>
                </a:schemeClr>
              </a:buClr>
              <a:buSzPct val="90000"/>
              <a:buFontTx/>
              <a:defRPr sz="2500">
                <a:latin typeface="+mj-lt"/>
                <a:ea typeface="+mj-ea"/>
                <a:cs typeface="+mj-cs"/>
                <a:sym typeface="Calibri"/>
              </a:defRPr>
            </a:pPr>
            <a:r>
              <a:t>  Treasurer of the Corporation – Chapter Treasurer</a:t>
            </a:r>
          </a:p>
          <a:p>
            <a:pPr marL="685800" lvl="3" indent="0" defTabSz="914400">
              <a:lnSpc>
                <a:spcPct val="81000"/>
              </a:lnSpc>
              <a:spcBef>
                <a:spcPts val="500"/>
              </a:spcBef>
              <a:buClr>
                <a:schemeClr val="accent1">
                  <a:lumOff val="-9098"/>
                </a:schemeClr>
              </a:buClr>
              <a:buSzPct val="90000"/>
              <a:buFontTx/>
              <a:defRPr sz="2500">
                <a:latin typeface="+mj-lt"/>
                <a:ea typeface="+mj-ea"/>
                <a:cs typeface="+mj-cs"/>
                <a:sym typeface="Calibri"/>
              </a:defRPr>
            </a:pPr>
            <a:r>
              <a:t>  Corporation Secretary – Chapter Adjutant</a:t>
            </a:r>
          </a:p>
          <a:p>
            <a:pPr marL="581890" indent="-581890" defTabSz="914400">
              <a:lnSpc>
                <a:spcPct val="81000"/>
              </a:lnSpc>
              <a:spcBef>
                <a:spcPts val="1000"/>
              </a:spcBef>
              <a:buClr>
                <a:schemeClr val="accent1">
                  <a:lumOff val="-9098"/>
                </a:schemeClr>
              </a:buClr>
              <a:buSzPct val="100000"/>
              <a:buFontTx/>
              <a:defRPr sz="2500">
                <a:latin typeface="+mj-lt"/>
                <a:ea typeface="+mj-ea"/>
                <a:cs typeface="+mj-cs"/>
                <a:sym typeface="Calibri"/>
              </a:defRPr>
            </a:pPr>
            <a:r>
              <a:t>The BoD shall meet annually immediately following the election of Chapter Officers to determine </a:t>
            </a:r>
            <a:r>
              <a:rPr u="sng"/>
              <a:t>which financial institution </a:t>
            </a:r>
            <a:r>
              <a:t>the chapter will use, </a:t>
            </a:r>
            <a:r>
              <a:rPr b="1" u="sng"/>
              <a:t>who will</a:t>
            </a:r>
            <a:r>
              <a:rPr b="1"/>
              <a:t> </a:t>
            </a:r>
            <a:r>
              <a:t>be signatories on the checking account(s) and then </a:t>
            </a:r>
            <a:r>
              <a:rPr i="1" u="sng"/>
              <a:t>provide a copy</a:t>
            </a:r>
            <a:r>
              <a:rPr u="sng"/>
              <a:t> </a:t>
            </a:r>
            <a:r>
              <a:t>of the minutes of that meeting to the local bank.</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7" name="Constitution and Bylaws (C&amp;B)"/>
          <p:cNvSpPr txBox="1">
            <a:spLocks noGrp="1"/>
          </p:cNvSpPr>
          <p:nvPr>
            <p:ph type="title"/>
          </p:nvPr>
        </p:nvSpPr>
        <p:spPr>
          <a:xfrm>
            <a:off x="1471609" y="38100"/>
            <a:ext cx="10018715" cy="1165339"/>
          </a:xfrm>
          <a:prstGeom prst="rect">
            <a:avLst/>
          </a:prstGeom>
        </p:spPr>
        <p:txBody>
          <a:bodyPr/>
          <a:lstStyle>
            <a:lvl1pPr defTabSz="914400">
              <a:lnSpc>
                <a:spcPct val="90000"/>
              </a:lnSpc>
              <a:defRPr sz="4400">
                <a:latin typeface="Calibri Light"/>
                <a:ea typeface="Calibri Light"/>
                <a:cs typeface="Calibri Light"/>
                <a:sym typeface="Calibri Light"/>
              </a:defRPr>
            </a:lvl1pPr>
          </a:lstStyle>
          <a:p>
            <a:r>
              <a:t>Constitution and Bylaws (C&amp;B)</a:t>
            </a:r>
          </a:p>
        </p:txBody>
      </p:sp>
      <p:sp>
        <p:nvSpPr>
          <p:cNvPr id="258" name="The National Organization on its website (DAV.ORG) has provided a template for the minimum items needed to have an approved C&amp;B.…"/>
          <p:cNvSpPr txBox="1">
            <a:spLocks noGrp="1"/>
          </p:cNvSpPr>
          <p:nvPr>
            <p:ph type="body" idx="1"/>
          </p:nvPr>
        </p:nvSpPr>
        <p:spPr>
          <a:xfrm>
            <a:off x="1471609" y="1008943"/>
            <a:ext cx="10327250" cy="5434347"/>
          </a:xfrm>
          <a:prstGeom prst="rect">
            <a:avLst/>
          </a:prstGeom>
        </p:spPr>
        <p:txBody>
          <a:bodyPr anchor="t"/>
          <a:lstStyle/>
          <a:p>
            <a:pPr marL="228600" indent="-228600" defTabSz="914400">
              <a:lnSpc>
                <a:spcPct val="90000"/>
              </a:lnSpc>
              <a:spcBef>
                <a:spcPts val="1000"/>
              </a:spcBef>
              <a:buClr>
                <a:schemeClr val="accent1">
                  <a:lumOff val="-9098"/>
                </a:schemeClr>
              </a:buClr>
              <a:buSzPct val="100000"/>
              <a:defRPr>
                <a:latin typeface="+mj-lt"/>
                <a:ea typeface="+mj-ea"/>
                <a:cs typeface="+mj-cs"/>
                <a:sym typeface="Calibri"/>
              </a:defRPr>
            </a:pPr>
            <a:r>
              <a:t>The National Organization on its website (DAV.ORG) has provided a template for the minimum items needed to have an approved C&amp;B.</a:t>
            </a:r>
          </a:p>
          <a:p>
            <a:pPr marL="706581" lvl="1" indent="-249381" defTabSz="914400">
              <a:lnSpc>
                <a:spcPct val="90000"/>
              </a:lnSpc>
              <a:spcBef>
                <a:spcPts val="500"/>
              </a:spcBef>
              <a:buClr>
                <a:schemeClr val="accent1">
                  <a:lumOff val="-9098"/>
                </a:schemeClr>
              </a:buClr>
              <a:buSzPct val="100000"/>
              <a:defRPr>
                <a:latin typeface="+mj-lt"/>
                <a:ea typeface="+mj-ea"/>
                <a:cs typeface="+mj-cs"/>
                <a:sym typeface="Calibri"/>
              </a:defRPr>
            </a:pPr>
            <a:r>
              <a:t>Chapters have felt it necessary to add numerous pages of additional sections to their local C&amp;B with items that if inspected, they would be in violation of the Bylaws.</a:t>
            </a:r>
          </a:p>
          <a:p>
            <a:pPr marL="706581" lvl="1" indent="-249381" defTabSz="914400">
              <a:lnSpc>
                <a:spcPct val="90000"/>
              </a:lnSpc>
              <a:spcBef>
                <a:spcPts val="500"/>
              </a:spcBef>
              <a:buClr>
                <a:schemeClr val="accent1">
                  <a:lumOff val="-9098"/>
                </a:schemeClr>
              </a:buClr>
              <a:buSzPct val="100000"/>
              <a:defRPr>
                <a:latin typeface="+mj-lt"/>
                <a:ea typeface="+mj-ea"/>
                <a:cs typeface="+mj-cs"/>
                <a:sym typeface="Calibri"/>
              </a:defRPr>
            </a:pPr>
            <a:r>
              <a:t>Some noticeable items:</a:t>
            </a:r>
          </a:p>
          <a:p>
            <a:pPr marL="1188719" lvl="2" indent="-274319" defTabSz="914400">
              <a:lnSpc>
                <a:spcPct val="90000"/>
              </a:lnSpc>
              <a:spcBef>
                <a:spcPts val="500"/>
              </a:spcBef>
              <a:buClr>
                <a:schemeClr val="accent1">
                  <a:lumOff val="-9098"/>
                </a:schemeClr>
              </a:buClr>
              <a:buSzPct val="100000"/>
              <a:defRPr>
                <a:latin typeface="+mj-lt"/>
                <a:ea typeface="+mj-ea"/>
                <a:cs typeface="+mj-cs"/>
                <a:sym typeface="Calibri"/>
              </a:defRPr>
            </a:pPr>
            <a:r>
              <a:t>Chapter will purchase members service caps</a:t>
            </a:r>
          </a:p>
          <a:p>
            <a:pPr marL="1188719" lvl="2" indent="-274319" defTabSz="914400">
              <a:lnSpc>
                <a:spcPct val="90000"/>
              </a:lnSpc>
              <a:spcBef>
                <a:spcPts val="500"/>
              </a:spcBef>
              <a:buClr>
                <a:schemeClr val="accent1">
                  <a:lumOff val="-9098"/>
                </a:schemeClr>
              </a:buClr>
              <a:buSzPct val="100000"/>
              <a:defRPr>
                <a:latin typeface="+mj-lt"/>
                <a:ea typeface="+mj-ea"/>
                <a:cs typeface="+mj-cs"/>
                <a:sym typeface="Calibri"/>
              </a:defRPr>
            </a:pPr>
            <a:r>
              <a:t>Chapter will pay first increment of a new members dues</a:t>
            </a:r>
          </a:p>
          <a:p>
            <a:pPr marL="1188719" lvl="2" indent="-274319" defTabSz="914400">
              <a:lnSpc>
                <a:spcPct val="90000"/>
              </a:lnSpc>
              <a:spcBef>
                <a:spcPts val="500"/>
              </a:spcBef>
              <a:buClr>
                <a:schemeClr val="accent1">
                  <a:lumOff val="-9098"/>
                </a:schemeClr>
              </a:buClr>
              <a:buSzPct val="100000"/>
              <a:defRPr>
                <a:latin typeface="+mj-lt"/>
                <a:ea typeface="+mj-ea"/>
                <a:cs typeface="+mj-cs"/>
                <a:sym typeface="Calibri"/>
              </a:defRPr>
            </a:pPr>
            <a:r>
              <a:t>Chapter officers will wear their service caps at all meetings</a:t>
            </a:r>
          </a:p>
          <a:p>
            <a:pPr marL="1188719" lvl="2" indent="-274319" defTabSz="914400">
              <a:lnSpc>
                <a:spcPct val="90000"/>
              </a:lnSpc>
              <a:spcBef>
                <a:spcPts val="500"/>
              </a:spcBef>
              <a:buClr>
                <a:schemeClr val="accent1">
                  <a:lumOff val="-9098"/>
                </a:schemeClr>
              </a:buClr>
              <a:buSzPct val="100000"/>
              <a:defRPr>
                <a:latin typeface="+mj-lt"/>
                <a:ea typeface="+mj-ea"/>
                <a:cs typeface="+mj-cs"/>
                <a:sym typeface="Calibri"/>
              </a:defRPr>
            </a:pPr>
            <a:r>
              <a:t>The Chapter will pay advance travel for conference attendance</a:t>
            </a:r>
          </a:p>
          <a:p>
            <a:pPr marL="1188719" lvl="2" indent="-274319" defTabSz="914400">
              <a:lnSpc>
                <a:spcPct val="90000"/>
              </a:lnSpc>
              <a:spcBef>
                <a:spcPts val="500"/>
              </a:spcBef>
              <a:buClr>
                <a:schemeClr val="accent1">
                  <a:lumOff val="-9098"/>
                </a:schemeClr>
              </a:buClr>
              <a:buSzPct val="100000"/>
              <a:defRPr>
                <a:latin typeface="+mj-lt"/>
                <a:ea typeface="+mj-ea"/>
                <a:cs typeface="+mj-cs"/>
                <a:sym typeface="Calibri"/>
              </a:defRPr>
            </a:pPr>
            <a:r>
              <a:t>The Chapter will provide the Commander a $500.00 debit card (that can be renewed without the Chapter approval)</a:t>
            </a:r>
          </a:p>
          <a:p>
            <a:pPr marL="706581" lvl="1" indent="-249381" defTabSz="914400">
              <a:lnSpc>
                <a:spcPct val="90000"/>
              </a:lnSpc>
              <a:spcBef>
                <a:spcPts val="500"/>
              </a:spcBef>
              <a:buClr>
                <a:schemeClr val="accent1">
                  <a:lumOff val="-9098"/>
                </a:schemeClr>
              </a:buClr>
              <a:buSzPct val="100000"/>
              <a:defRPr>
                <a:latin typeface="+mj-lt"/>
                <a:ea typeface="+mj-ea"/>
                <a:cs typeface="+mj-cs"/>
                <a:sym typeface="Calibri"/>
              </a:defRPr>
            </a:pPr>
            <a:r>
              <a:t>BL: Shorter is better and gives the inspector/Trustee less ammunition to ding you for in an investigation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 name="The Adjutant"/>
          <p:cNvSpPr txBox="1">
            <a:spLocks noGrp="1"/>
          </p:cNvSpPr>
          <p:nvPr>
            <p:ph type="title"/>
          </p:nvPr>
        </p:nvSpPr>
        <p:spPr>
          <a:xfrm>
            <a:off x="1484311" y="50800"/>
            <a:ext cx="10018715" cy="945020"/>
          </a:xfrm>
          <a:prstGeom prst="rect">
            <a:avLst/>
          </a:prstGeom>
        </p:spPr>
        <p:txBody>
          <a:bodyPr/>
          <a:lstStyle>
            <a:lvl1pPr>
              <a:defRPr>
                <a:latin typeface="+mj-lt"/>
                <a:ea typeface="+mj-ea"/>
                <a:cs typeface="+mj-cs"/>
                <a:sym typeface="Calibri"/>
              </a:defRPr>
            </a:lvl1pPr>
          </a:lstStyle>
          <a:p>
            <a:r>
              <a:t>The Adjutant</a:t>
            </a:r>
          </a:p>
        </p:txBody>
      </p:sp>
      <p:sp>
        <p:nvSpPr>
          <p:cNvPr id="261" name="Adjutants must be more focused on running the chapter than being the note taker for the Commander…"/>
          <p:cNvSpPr txBox="1">
            <a:spLocks noGrp="1"/>
          </p:cNvSpPr>
          <p:nvPr>
            <p:ph type="body" idx="1"/>
          </p:nvPr>
        </p:nvSpPr>
        <p:spPr>
          <a:xfrm>
            <a:off x="1649409" y="914791"/>
            <a:ext cx="10018715" cy="5446559"/>
          </a:xfrm>
          <a:prstGeom prst="rect">
            <a:avLst/>
          </a:prstGeom>
        </p:spPr>
        <p:txBody>
          <a:bodyPr anchor="t"/>
          <a:lstStyle/>
          <a:p>
            <a:pPr marL="228600" indent="-228600" defTabSz="914400">
              <a:lnSpc>
                <a:spcPct val="81000"/>
              </a:lnSpc>
              <a:spcBef>
                <a:spcPts val="1000"/>
              </a:spcBef>
              <a:buClr>
                <a:schemeClr val="accent1">
                  <a:lumOff val="-9098"/>
                </a:schemeClr>
              </a:buClr>
              <a:buSzPct val="100000"/>
              <a:defRPr sz="2200">
                <a:latin typeface="+mj-lt"/>
                <a:ea typeface="+mj-ea"/>
                <a:cs typeface="+mj-cs"/>
                <a:sym typeface="Calibri"/>
              </a:defRPr>
            </a:pPr>
            <a:r>
              <a:t>Adjutants must be more focused on running the chapter than being the note taker for the Commander</a:t>
            </a:r>
          </a:p>
          <a:p>
            <a:pPr marL="228600" indent="-228600" defTabSz="914400">
              <a:lnSpc>
                <a:spcPct val="81000"/>
              </a:lnSpc>
              <a:spcBef>
                <a:spcPts val="1000"/>
              </a:spcBef>
              <a:buClr>
                <a:schemeClr val="accent1">
                  <a:lumOff val="-9098"/>
                </a:schemeClr>
              </a:buClr>
              <a:buSzPct val="100000"/>
              <a:defRPr sz="2200">
                <a:latin typeface="+mj-lt"/>
                <a:ea typeface="+mj-ea"/>
                <a:cs typeface="+mj-cs"/>
                <a:sym typeface="Calibri"/>
              </a:defRPr>
            </a:pPr>
            <a:r>
              <a:t>Numerous instances are being seen where the Adjutant:</a:t>
            </a:r>
          </a:p>
          <a:p>
            <a:pPr marL="708659" lvl="1" indent="-251459" defTabSz="914400">
              <a:lnSpc>
                <a:spcPct val="81000"/>
              </a:lnSpc>
              <a:spcBef>
                <a:spcPts val="500"/>
              </a:spcBef>
              <a:buClr>
                <a:schemeClr val="accent1">
                  <a:lumOff val="-9098"/>
                </a:schemeClr>
              </a:buClr>
              <a:buSzPct val="100000"/>
              <a:defRPr sz="2200">
                <a:latin typeface="+mj-lt"/>
                <a:ea typeface="+mj-ea"/>
                <a:cs typeface="+mj-cs"/>
                <a:sym typeface="Calibri"/>
              </a:defRPr>
            </a:pPr>
            <a:r>
              <a:t>The Commanders secretary</a:t>
            </a:r>
          </a:p>
          <a:p>
            <a:pPr marL="708659" lvl="1" indent="-251459" defTabSz="914400">
              <a:lnSpc>
                <a:spcPct val="81000"/>
              </a:lnSpc>
              <a:spcBef>
                <a:spcPts val="500"/>
              </a:spcBef>
              <a:buClr>
                <a:schemeClr val="accent1">
                  <a:lumOff val="-9098"/>
                </a:schemeClr>
              </a:buClr>
              <a:buSzPct val="100000"/>
              <a:defRPr sz="2200">
                <a:latin typeface="+mj-lt"/>
                <a:ea typeface="+mj-ea"/>
                <a:cs typeface="+mj-cs"/>
                <a:sym typeface="Calibri"/>
              </a:defRPr>
            </a:pPr>
            <a:r>
              <a:t>Adjutant not receiving and accounting for incoming / outgoing correspondence</a:t>
            </a:r>
          </a:p>
          <a:p>
            <a:pPr marL="708659" lvl="1" indent="-251459" defTabSz="914400">
              <a:lnSpc>
                <a:spcPct val="81000"/>
              </a:lnSpc>
              <a:spcBef>
                <a:spcPts val="500"/>
              </a:spcBef>
              <a:buClr>
                <a:schemeClr val="accent1">
                  <a:lumOff val="-9098"/>
                </a:schemeClr>
              </a:buClr>
              <a:buSzPct val="100000"/>
              <a:defRPr sz="2200">
                <a:latin typeface="+mj-lt"/>
                <a:ea typeface="+mj-ea"/>
                <a:cs typeface="+mj-cs"/>
                <a:sym typeface="Calibri"/>
              </a:defRPr>
            </a:pPr>
            <a:r>
              <a:t>Adjutant not compiling all correspondence at the end of the month in a single file</a:t>
            </a:r>
          </a:p>
          <a:p>
            <a:pPr marL="708659" lvl="1" indent="-251459" defTabSz="914400">
              <a:lnSpc>
                <a:spcPct val="81000"/>
              </a:lnSpc>
              <a:spcBef>
                <a:spcPts val="500"/>
              </a:spcBef>
              <a:buClr>
                <a:schemeClr val="accent1">
                  <a:lumOff val="-9098"/>
                </a:schemeClr>
              </a:buClr>
              <a:buSzPct val="100000"/>
              <a:defRPr sz="2200">
                <a:latin typeface="+mj-lt"/>
                <a:ea typeface="+mj-ea"/>
                <a:cs typeface="+mj-cs"/>
                <a:sym typeface="Calibri"/>
              </a:defRPr>
            </a:pPr>
            <a:r>
              <a:t>Adjutant not aware of decisions the Commander is making</a:t>
            </a:r>
          </a:p>
          <a:p>
            <a:pPr marL="1228725" lvl="2" indent="-314325" defTabSz="914400">
              <a:lnSpc>
                <a:spcPct val="81000"/>
              </a:lnSpc>
              <a:spcBef>
                <a:spcPts val="500"/>
              </a:spcBef>
              <a:buClr>
                <a:schemeClr val="accent1">
                  <a:lumOff val="-9098"/>
                </a:schemeClr>
              </a:buClr>
              <a:buSzPct val="100000"/>
              <a:defRPr sz="2000">
                <a:latin typeface="+mj-lt"/>
                <a:ea typeface="+mj-ea"/>
                <a:cs typeface="+mj-cs"/>
                <a:sym typeface="Calibri"/>
              </a:defRPr>
            </a:pPr>
            <a:r>
              <a:t>The Commander should not be making decisions, that is what the CEC and Membership is for…</a:t>
            </a:r>
          </a:p>
          <a:p>
            <a:pPr marL="708659" lvl="1" indent="-251459" defTabSz="914400">
              <a:lnSpc>
                <a:spcPct val="81000"/>
              </a:lnSpc>
              <a:spcBef>
                <a:spcPts val="500"/>
              </a:spcBef>
              <a:buClr>
                <a:schemeClr val="accent1">
                  <a:lumOff val="-9098"/>
                </a:schemeClr>
              </a:buClr>
              <a:buSzPct val="100000"/>
              <a:defRPr sz="2200">
                <a:latin typeface="+mj-lt"/>
                <a:ea typeface="+mj-ea"/>
                <a:cs typeface="+mj-cs"/>
                <a:sym typeface="Calibri"/>
              </a:defRPr>
            </a:pPr>
            <a:r>
              <a:t>Some Adjutants are signatories on the checking accounts, and some are not—do what is proper for your organization</a:t>
            </a:r>
          </a:p>
          <a:p>
            <a:pPr marL="708659" lvl="1" indent="-251459" defTabSz="914400">
              <a:lnSpc>
                <a:spcPct val="81000"/>
              </a:lnSpc>
              <a:spcBef>
                <a:spcPts val="500"/>
              </a:spcBef>
              <a:buClr>
                <a:schemeClr val="accent1">
                  <a:lumOff val="-9098"/>
                </a:schemeClr>
              </a:buClr>
              <a:buSzPct val="100000"/>
              <a:defRPr sz="2200">
                <a:latin typeface="+mj-lt"/>
                <a:ea typeface="+mj-ea"/>
                <a:cs typeface="+mj-cs"/>
                <a:sym typeface="Calibri"/>
              </a:defRPr>
            </a:pPr>
            <a:r>
              <a:t>Some Adjutants approve travel expenses on vouchers – some feel it’s the Finance Chair or Commanders responsibility (What does the C&amp;B say…)</a:t>
            </a:r>
          </a:p>
          <a:p>
            <a:pPr marL="708659" lvl="1" indent="-251459" defTabSz="914400">
              <a:lnSpc>
                <a:spcPct val="81000"/>
              </a:lnSpc>
              <a:spcBef>
                <a:spcPts val="500"/>
              </a:spcBef>
              <a:buClr>
                <a:schemeClr val="accent1">
                  <a:lumOff val="-9098"/>
                </a:schemeClr>
              </a:buClr>
              <a:buSzPct val="100000"/>
              <a:defRPr sz="2200">
                <a:latin typeface="+mj-lt"/>
                <a:ea typeface="+mj-ea"/>
                <a:cs typeface="+mj-cs"/>
                <a:sym typeface="Calibri"/>
              </a:defRPr>
            </a:pPr>
            <a:r>
              <a:t>Adjutants are not providing a current membership roster to the Officer of the Day to ensure that members attending meetings are current members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3" name="The Treasurer"/>
          <p:cNvSpPr txBox="1">
            <a:spLocks noGrp="1"/>
          </p:cNvSpPr>
          <p:nvPr>
            <p:ph type="title"/>
          </p:nvPr>
        </p:nvSpPr>
        <p:spPr>
          <a:xfrm>
            <a:off x="1598611" y="25400"/>
            <a:ext cx="10018715" cy="937507"/>
          </a:xfrm>
          <a:prstGeom prst="rect">
            <a:avLst/>
          </a:prstGeom>
        </p:spPr>
        <p:txBody>
          <a:bodyPr/>
          <a:lstStyle>
            <a:lvl1pPr>
              <a:defRPr>
                <a:latin typeface="+mj-lt"/>
                <a:ea typeface="+mj-ea"/>
                <a:cs typeface="+mj-cs"/>
                <a:sym typeface="Calibri"/>
              </a:defRPr>
            </a:lvl1pPr>
          </a:lstStyle>
          <a:p>
            <a:r>
              <a:t>The Treasurer</a:t>
            </a:r>
          </a:p>
        </p:txBody>
      </p:sp>
      <p:sp>
        <p:nvSpPr>
          <p:cNvPr id="264" name="The treasurer under NO circumstance should issue advance travel pay!…"/>
          <p:cNvSpPr txBox="1">
            <a:spLocks noGrp="1"/>
          </p:cNvSpPr>
          <p:nvPr>
            <p:ph type="body" idx="1"/>
          </p:nvPr>
        </p:nvSpPr>
        <p:spPr>
          <a:xfrm>
            <a:off x="1598610" y="873025"/>
            <a:ext cx="10278714" cy="5996774"/>
          </a:xfrm>
          <a:prstGeom prst="rect">
            <a:avLst/>
          </a:prstGeom>
        </p:spPr>
        <p:txBody>
          <a:bodyPr anchor="t"/>
          <a:lstStyle/>
          <a:p>
            <a:pPr marL="228600" indent="-228600" defTabSz="914400">
              <a:lnSpc>
                <a:spcPct val="90000"/>
              </a:lnSpc>
              <a:spcBef>
                <a:spcPts val="1000"/>
              </a:spcBef>
              <a:buClr>
                <a:schemeClr val="accent1">
                  <a:lumOff val="-9098"/>
                </a:schemeClr>
              </a:buClr>
              <a:buSzPct val="100000"/>
              <a:defRPr>
                <a:latin typeface="+mj-lt"/>
                <a:ea typeface="+mj-ea"/>
                <a:cs typeface="+mj-cs"/>
                <a:sym typeface="Calibri"/>
              </a:defRPr>
            </a:pPr>
            <a:r>
              <a:t>The treasurer under </a:t>
            </a:r>
            <a:r>
              <a:rPr b="1"/>
              <a:t>NO</a:t>
            </a:r>
            <a:r>
              <a:t> circumstance should issue advance travel pay!</a:t>
            </a:r>
          </a:p>
          <a:p>
            <a:pPr marL="228600" indent="-228600" defTabSz="914400">
              <a:lnSpc>
                <a:spcPct val="90000"/>
              </a:lnSpc>
              <a:spcBef>
                <a:spcPts val="1000"/>
              </a:spcBef>
              <a:buClr>
                <a:schemeClr val="accent1">
                  <a:lumOff val="-9098"/>
                </a:schemeClr>
              </a:buClr>
              <a:buSzPct val="100000"/>
              <a:defRPr>
                <a:latin typeface="+mj-lt"/>
                <a:ea typeface="+mj-ea"/>
                <a:cs typeface="+mj-cs"/>
                <a:sym typeface="Calibri"/>
              </a:defRPr>
            </a:pPr>
            <a:r>
              <a:t>The treasurer </a:t>
            </a:r>
            <a:r>
              <a:rPr b="1"/>
              <a:t>MUST</a:t>
            </a:r>
            <a:r>
              <a:t> reconcile the Chapters checking account MONTHLY and provide a report at the membership meeting</a:t>
            </a:r>
          </a:p>
          <a:p>
            <a:pPr marL="736600" lvl="1" indent="-279400" defTabSz="914400">
              <a:lnSpc>
                <a:spcPct val="90000"/>
              </a:lnSpc>
              <a:spcBef>
                <a:spcPts val="500"/>
              </a:spcBef>
              <a:buClr>
                <a:schemeClr val="accent1">
                  <a:lumOff val="-9098"/>
                </a:schemeClr>
              </a:buClr>
              <a:buSzPct val="100000"/>
              <a:defRPr sz="2200">
                <a:latin typeface="+mj-lt"/>
                <a:ea typeface="+mj-ea"/>
                <a:cs typeface="+mj-cs"/>
                <a:sym typeface="Calibri"/>
              </a:defRPr>
            </a:pPr>
            <a:r>
              <a:t>When reconciling the Account, it </a:t>
            </a:r>
            <a:r>
              <a:rPr u="sng"/>
              <a:t>should be done with another individual present</a:t>
            </a:r>
            <a:r>
              <a:t> and not the treasurer alone—this is the perfect place for funds to be misappropriated</a:t>
            </a:r>
          </a:p>
          <a:p>
            <a:pPr marL="228600" indent="-228600" defTabSz="914400">
              <a:lnSpc>
                <a:spcPct val="90000"/>
              </a:lnSpc>
              <a:spcBef>
                <a:spcPts val="1000"/>
              </a:spcBef>
              <a:buClr>
                <a:schemeClr val="accent1">
                  <a:lumOff val="-9098"/>
                </a:schemeClr>
              </a:buClr>
              <a:buSzPct val="100000"/>
              <a:defRPr>
                <a:latin typeface="+mj-lt"/>
                <a:ea typeface="+mj-ea"/>
                <a:cs typeface="+mj-cs"/>
                <a:sym typeface="Calibri"/>
              </a:defRPr>
            </a:pPr>
            <a:r>
              <a:t>The treasurer </a:t>
            </a:r>
            <a:r>
              <a:rPr b="1"/>
              <a:t>must not keep</a:t>
            </a:r>
            <a:r>
              <a:t> “cash” on hand for a rainy day…</a:t>
            </a:r>
          </a:p>
          <a:p>
            <a:pPr marL="228600" indent="-228600" defTabSz="914400">
              <a:lnSpc>
                <a:spcPct val="90000"/>
              </a:lnSpc>
              <a:spcBef>
                <a:spcPts val="1000"/>
              </a:spcBef>
              <a:buClr>
                <a:schemeClr val="accent1">
                  <a:lumOff val="-9098"/>
                </a:schemeClr>
              </a:buClr>
              <a:buSzPct val="100000"/>
              <a:defRPr>
                <a:latin typeface="+mj-lt"/>
                <a:ea typeface="+mj-ea"/>
                <a:cs typeface="+mj-cs"/>
                <a:sym typeface="Calibri"/>
              </a:defRPr>
            </a:pPr>
            <a:r>
              <a:t>The treasurer must deposit checks and cash immediately upon receipt (its Saturday and someone brings in checks or cash, then the money is to be locked in a safe until Monday and taken to the bank…it should never be stored for extended period for any reason</a:t>
            </a:r>
          </a:p>
          <a:p>
            <a:pPr marL="228600" indent="-228600" defTabSz="914400">
              <a:lnSpc>
                <a:spcPct val="90000"/>
              </a:lnSpc>
              <a:spcBef>
                <a:spcPts val="1000"/>
              </a:spcBef>
              <a:buClr>
                <a:schemeClr val="accent1">
                  <a:lumOff val="-9098"/>
                </a:schemeClr>
              </a:buClr>
              <a:buSzPct val="100000"/>
              <a:defRPr>
                <a:latin typeface="+mj-lt"/>
                <a:ea typeface="+mj-ea"/>
                <a:cs typeface="+mj-cs"/>
                <a:sym typeface="Calibri"/>
              </a:defRPr>
            </a:pPr>
            <a:r>
              <a:t>The treasurer should ensure the letter from the Board of Directors is taken to the bank and facilitate all the individuals that need to be signatories is accomplished.</a:t>
            </a:r>
          </a:p>
          <a:p>
            <a:pPr marL="228600" indent="-228600" defTabSz="914400">
              <a:lnSpc>
                <a:spcPct val="90000"/>
              </a:lnSpc>
              <a:spcBef>
                <a:spcPts val="1000"/>
              </a:spcBef>
              <a:buClr>
                <a:schemeClr val="accent1">
                  <a:lumOff val="-9098"/>
                </a:schemeClr>
              </a:buClr>
              <a:buSzPct val="100000"/>
              <a:defRPr>
                <a:latin typeface="+mj-lt"/>
                <a:ea typeface="+mj-ea"/>
                <a:cs typeface="+mj-cs"/>
                <a:sym typeface="Calibri"/>
              </a:defRPr>
            </a:pPr>
            <a:r>
              <a:t>Adhere to the approved C&amp;B limit for all expense (especially Emergency Relief)</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 name="Chapter Meetings"/>
          <p:cNvSpPr txBox="1">
            <a:spLocks noGrp="1"/>
          </p:cNvSpPr>
          <p:nvPr>
            <p:ph type="title"/>
          </p:nvPr>
        </p:nvSpPr>
        <p:spPr>
          <a:xfrm>
            <a:off x="1585911" y="-50800"/>
            <a:ext cx="10018715" cy="951178"/>
          </a:xfrm>
          <a:prstGeom prst="rect">
            <a:avLst/>
          </a:prstGeom>
        </p:spPr>
        <p:txBody>
          <a:bodyPr/>
          <a:lstStyle>
            <a:lvl1pPr>
              <a:defRPr>
                <a:latin typeface="+mj-lt"/>
                <a:ea typeface="+mj-ea"/>
                <a:cs typeface="+mj-cs"/>
                <a:sym typeface="Calibri"/>
              </a:defRPr>
            </a:lvl1pPr>
          </a:lstStyle>
          <a:p>
            <a:r>
              <a:t>Chapter Meetings</a:t>
            </a:r>
          </a:p>
        </p:txBody>
      </p:sp>
      <p:sp>
        <p:nvSpPr>
          <p:cNvPr id="267" name="Chapter meeting minutes are showing a high number of instances where CEC members are voting to approve items during a membership meeting that they recommended during the committee meeting…"/>
          <p:cNvSpPr txBox="1">
            <a:spLocks noGrp="1"/>
          </p:cNvSpPr>
          <p:nvPr>
            <p:ph type="body" idx="1"/>
          </p:nvPr>
        </p:nvSpPr>
        <p:spPr>
          <a:xfrm>
            <a:off x="1471609" y="990599"/>
            <a:ext cx="10018715" cy="5298281"/>
          </a:xfrm>
          <a:prstGeom prst="rect">
            <a:avLst/>
          </a:prstGeom>
        </p:spPr>
        <p:txBody>
          <a:bodyPr anchor="t"/>
          <a:lstStyle/>
          <a:p>
            <a:pPr marL="201167" indent="-201167" defTabSz="804672">
              <a:lnSpc>
                <a:spcPct val="81000"/>
              </a:lnSpc>
              <a:spcBef>
                <a:spcPts val="800"/>
              </a:spcBef>
              <a:buClr>
                <a:schemeClr val="accent1">
                  <a:lumOff val="-9098"/>
                </a:schemeClr>
              </a:buClr>
              <a:buSzPct val="100000"/>
              <a:defRPr sz="2640">
                <a:latin typeface="+mj-lt"/>
                <a:ea typeface="+mj-ea"/>
                <a:cs typeface="+mj-cs"/>
                <a:sym typeface="Calibri"/>
              </a:defRPr>
            </a:pPr>
            <a:r>
              <a:t>Chapter meeting minutes are showing a high number of instances where CEC members are voting to approve items during a membership meeting that they recommended during the committee meeting</a:t>
            </a:r>
          </a:p>
          <a:p>
            <a:pPr marL="201167" indent="-201167" defTabSz="804672">
              <a:lnSpc>
                <a:spcPct val="81000"/>
              </a:lnSpc>
              <a:spcBef>
                <a:spcPts val="800"/>
              </a:spcBef>
              <a:buClr>
                <a:schemeClr val="accent1">
                  <a:lumOff val="-9098"/>
                </a:schemeClr>
              </a:buClr>
              <a:buSzPct val="100000"/>
              <a:defRPr sz="2640">
                <a:latin typeface="+mj-lt"/>
                <a:ea typeface="+mj-ea"/>
                <a:cs typeface="+mj-cs"/>
                <a:sym typeface="Calibri"/>
              </a:defRPr>
            </a:pPr>
            <a:r>
              <a:t>Hundreds of instances where items are not discussed in the CEC, are not addressed in the General Membership meeting and purchases are made with chapter funds</a:t>
            </a:r>
          </a:p>
          <a:p>
            <a:pPr marL="201167" indent="-201167" defTabSz="804672">
              <a:lnSpc>
                <a:spcPct val="81000"/>
              </a:lnSpc>
              <a:spcBef>
                <a:spcPts val="800"/>
              </a:spcBef>
              <a:buClr>
                <a:schemeClr val="accent1">
                  <a:lumOff val="-9098"/>
                </a:schemeClr>
              </a:buClr>
              <a:buSzPct val="100000"/>
              <a:defRPr sz="2640">
                <a:latin typeface="+mj-lt"/>
                <a:ea typeface="+mj-ea"/>
                <a:cs typeface="+mj-cs"/>
                <a:sym typeface="Calibri"/>
              </a:defRPr>
            </a:pPr>
            <a:r>
              <a:t>Chapters are not identifying who they are approving to attend meetings that the chapter will reimburse for their travel</a:t>
            </a:r>
          </a:p>
          <a:p>
            <a:pPr marL="201167" indent="-201167" defTabSz="804672">
              <a:lnSpc>
                <a:spcPct val="81000"/>
              </a:lnSpc>
              <a:spcBef>
                <a:spcPts val="800"/>
              </a:spcBef>
              <a:buClr>
                <a:schemeClr val="accent1">
                  <a:lumOff val="-9098"/>
                </a:schemeClr>
              </a:buClr>
              <a:buSzPct val="100000"/>
              <a:defRPr sz="2640">
                <a:latin typeface="+mj-lt"/>
                <a:ea typeface="+mj-ea"/>
                <a:cs typeface="+mj-cs"/>
                <a:sym typeface="Calibri"/>
              </a:defRPr>
            </a:pPr>
            <a:r>
              <a:t>There is not an attendance roster attached to the minutes to show who attended a specific meeting (especially important when reading the C&amp;B for approval)</a:t>
            </a:r>
          </a:p>
          <a:p>
            <a:pPr marL="201167" indent="-201167" defTabSz="804672">
              <a:lnSpc>
                <a:spcPct val="81000"/>
              </a:lnSpc>
              <a:spcBef>
                <a:spcPts val="800"/>
              </a:spcBef>
              <a:buClr>
                <a:schemeClr val="accent1">
                  <a:lumOff val="-9098"/>
                </a:schemeClr>
              </a:buClr>
              <a:buSzPct val="100000"/>
              <a:defRPr sz="2640">
                <a:latin typeface="+mj-lt"/>
                <a:ea typeface="+mj-ea"/>
                <a:cs typeface="+mj-cs"/>
                <a:sym typeface="Calibri"/>
              </a:defRPr>
            </a:pPr>
            <a:r>
              <a:t>Minutes are not reflecting who motioned and who seconded an issue and whether the motioned passed.</a:t>
            </a:r>
          </a:p>
        </p:txBody>
      </p:sp>
    </p:spTree>
  </p:cSld>
  <p:clrMapOvr>
    <a:masterClrMapping/>
  </p:clrMapOvr>
  <p:transition spd="med"/>
</p:sld>
</file>

<file path=ppt/theme/theme1.xml><?xml version="1.0" encoding="utf-8"?>
<a:theme xmlns:a="http://schemas.openxmlformats.org/drawingml/2006/main" name="Parallax">
  <a:themeElements>
    <a:clrScheme name="Parallax">
      <a:dk1>
        <a:srgbClr val="000000"/>
      </a:dk1>
      <a:lt1>
        <a:srgbClr val="FFFFFF"/>
      </a:lt1>
      <a:dk2>
        <a:srgbClr val="A7A7A7"/>
      </a:dk2>
      <a:lt2>
        <a:srgbClr val="535353"/>
      </a:lt2>
      <a:accent1>
        <a:srgbClr val="8BB434"/>
      </a:accent1>
      <a:accent2>
        <a:srgbClr val="33A583"/>
      </a:accent2>
      <a:accent3>
        <a:srgbClr val="3594B4"/>
      </a:accent3>
      <a:accent4>
        <a:srgbClr val="6063B4"/>
      </a:accent4>
      <a:accent5>
        <a:srgbClr val="D35731"/>
      </a:accent5>
      <a:accent6>
        <a:srgbClr val="EBAC4B"/>
      </a:accent6>
      <a:hlink>
        <a:srgbClr val="0000FF"/>
      </a:hlink>
      <a:folHlink>
        <a:srgbClr val="FF00FF"/>
      </a:folHlink>
    </a:clrScheme>
    <a:fontScheme name="Parallax">
      <a:majorFont>
        <a:latin typeface="Calibri"/>
        <a:ea typeface="Calibri"/>
        <a:cs typeface="Calibri"/>
      </a:majorFont>
      <a:minorFont>
        <a:latin typeface="Helvetica"/>
        <a:ea typeface="Helvetica"/>
        <a:cs typeface="Helvetica"/>
      </a:minorFont>
    </a:fontScheme>
    <a:fmtScheme name="Parallax">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stA="26000" endPos="40000" dir="5400000" sy="-100000" algn="bl" rotWithShape="0"/>
          </a:effectLst>
        </a:effectStyle>
        <a:effectStyle>
          <a:effectLst>
            <a:reflection stA="26000" endPos="40000" dir="5400000" sy="-100000" algn="bl" rotWithShape="0"/>
          </a:effectLst>
        </a:effectStyle>
        <a:effectStyle>
          <a:effectLst>
            <a:reflection stA="26000" endPos="40000" dir="5400000" sy="-100000" algn="bl"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reflection stA="26000" endPos="40000" dir="5400000" sy="-100000" algn="bl" rotWithShape="0"/>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reflection stA="26000" endPos="40000" dir="5400000" sy="-100000" algn="bl" rotWithShape="0"/>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allax">
  <a:themeElements>
    <a:clrScheme name="Parallax">
      <a:dk1>
        <a:srgbClr val="000000"/>
      </a:dk1>
      <a:lt1>
        <a:srgbClr val="FFFFFF"/>
      </a:lt1>
      <a:dk2>
        <a:srgbClr val="A7A7A7"/>
      </a:dk2>
      <a:lt2>
        <a:srgbClr val="535353"/>
      </a:lt2>
      <a:accent1>
        <a:srgbClr val="8BB434"/>
      </a:accent1>
      <a:accent2>
        <a:srgbClr val="33A583"/>
      </a:accent2>
      <a:accent3>
        <a:srgbClr val="3594B4"/>
      </a:accent3>
      <a:accent4>
        <a:srgbClr val="6063B4"/>
      </a:accent4>
      <a:accent5>
        <a:srgbClr val="D35731"/>
      </a:accent5>
      <a:accent6>
        <a:srgbClr val="EBAC4B"/>
      </a:accent6>
      <a:hlink>
        <a:srgbClr val="0000FF"/>
      </a:hlink>
      <a:folHlink>
        <a:srgbClr val="FF00FF"/>
      </a:folHlink>
    </a:clrScheme>
    <a:fontScheme name="Parallax">
      <a:majorFont>
        <a:latin typeface="Calibri"/>
        <a:ea typeface="Calibri"/>
        <a:cs typeface="Calibri"/>
      </a:majorFont>
      <a:minorFont>
        <a:latin typeface="Helvetica"/>
        <a:ea typeface="Helvetica"/>
        <a:cs typeface="Helvetica"/>
      </a:minorFont>
    </a:fontScheme>
    <a:fmtScheme name="Parallax">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stA="26000" endPos="40000" dir="5400000" sy="-100000" algn="bl" rotWithShape="0"/>
          </a:effectLst>
        </a:effectStyle>
        <a:effectStyle>
          <a:effectLst>
            <a:reflection stA="26000" endPos="40000" dir="5400000" sy="-100000" algn="bl" rotWithShape="0"/>
          </a:effectLst>
        </a:effectStyle>
        <a:effectStyle>
          <a:effectLst>
            <a:reflection stA="26000" endPos="40000" dir="5400000" sy="-100000" algn="bl"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reflection stA="26000" endPos="40000" dir="5400000" sy="-100000" algn="bl" rotWithShape="0"/>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reflection stA="26000" endPos="40000" dir="5400000" sy="-100000" algn="bl" rotWithShape="0"/>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1467</Words>
  <Application>Microsoft Office PowerPoint</Application>
  <PresentationFormat>Widescreen</PresentationFormat>
  <Paragraphs>100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Corbel</vt:lpstr>
      <vt:lpstr>Graphik</vt:lpstr>
      <vt:lpstr>Graphik Medium</vt:lpstr>
      <vt:lpstr>Graphik Semibold</vt:lpstr>
      <vt:lpstr>Parallax</vt:lpstr>
      <vt:lpstr>PowerPoint Presentation</vt:lpstr>
      <vt:lpstr>Chapter Operations Seminar</vt:lpstr>
      <vt:lpstr>PowerPoint Presentation</vt:lpstr>
      <vt:lpstr>Purpose and Perspective</vt:lpstr>
      <vt:lpstr>Board of Directors Meeting</vt:lpstr>
      <vt:lpstr>Constitution and Bylaws (C&amp;B)</vt:lpstr>
      <vt:lpstr>The Adjutant</vt:lpstr>
      <vt:lpstr>The Treasurer</vt:lpstr>
      <vt:lpstr>Chapter Meetings</vt:lpstr>
      <vt:lpstr>Audit Committee</vt:lpstr>
      <vt:lpstr>Areas to Watch</vt:lpstr>
      <vt:lpstr>PowerPoint Presentation</vt:lpstr>
      <vt:lpstr>PowerPoint Presentation</vt:lpstr>
      <vt:lpstr>Department of Virginia Disabled American Veterans P.O. Box 7176 Roanoke, VA  24019-0147  540-206-2575       toll free: 866-706-5889  www.VirginiaDAV.org                                                           @DAVVirginia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Procunier</dc:creator>
  <cp:lastModifiedBy>Jim Procunier</cp:lastModifiedBy>
  <cp:revision>1</cp:revision>
  <dcterms:modified xsi:type="dcterms:W3CDTF">2024-04-03T15:41:17Z</dcterms:modified>
</cp:coreProperties>
</file>