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8" r:id="rId2"/>
    <p:sldId id="261" r:id="rId3"/>
    <p:sldId id="266" r:id="rId4"/>
    <p:sldId id="271" r:id="rId5"/>
    <p:sldId id="273" r:id="rId6"/>
    <p:sldId id="269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rbel" panose="020B050302020402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wOB9Z3BzxxKJmrgkqMJWUnuuF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58B094-B5EC-463A-B7B1-267341FFAFE8}" v="7" dt="2022-06-22T15:29:45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Procunier" userId="c919d4f899bb5189" providerId="LiveId" clId="{5358B094-B5EC-463A-B7B1-267341FFAFE8}"/>
    <pc:docChg chg="custSel addSld delSld modSld">
      <pc:chgData name="James Procunier" userId="c919d4f899bb5189" providerId="LiveId" clId="{5358B094-B5EC-463A-B7B1-267341FFAFE8}" dt="2022-06-22T15:30:47.938" v="498" actId="947"/>
      <pc:docMkLst>
        <pc:docMk/>
      </pc:docMkLst>
      <pc:sldChg chg="del">
        <pc:chgData name="James Procunier" userId="c919d4f899bb5189" providerId="LiveId" clId="{5358B094-B5EC-463A-B7B1-267341FFAFE8}" dt="2022-06-22T15:09:16.990" v="1" actId="47"/>
        <pc:sldMkLst>
          <pc:docMk/>
          <pc:sldMk cId="0" sldId="256"/>
        </pc:sldMkLst>
      </pc:sldChg>
      <pc:sldChg chg="del">
        <pc:chgData name="James Procunier" userId="c919d4f899bb5189" providerId="LiveId" clId="{5358B094-B5EC-463A-B7B1-267341FFAFE8}" dt="2022-06-22T15:09:15.693" v="0" actId="47"/>
        <pc:sldMkLst>
          <pc:docMk/>
          <pc:sldMk cId="0" sldId="257"/>
        </pc:sldMkLst>
      </pc:sldChg>
      <pc:sldChg chg="modSp mod">
        <pc:chgData name="James Procunier" userId="c919d4f899bb5189" providerId="LiveId" clId="{5358B094-B5EC-463A-B7B1-267341FFAFE8}" dt="2022-06-22T15:30:47.938" v="498" actId="947"/>
        <pc:sldMkLst>
          <pc:docMk/>
          <pc:sldMk cId="0" sldId="258"/>
        </pc:sldMkLst>
        <pc:spChg chg="mod">
          <ac:chgData name="James Procunier" userId="c919d4f899bb5189" providerId="LiveId" clId="{5358B094-B5EC-463A-B7B1-267341FFAFE8}" dt="2022-06-22T15:30:47.938" v="498" actId="947"/>
          <ac:spMkLst>
            <pc:docMk/>
            <pc:sldMk cId="0" sldId="258"/>
            <ac:spMk id="163" creationId="{00000000-0000-0000-0000-000000000000}"/>
          </ac:spMkLst>
        </pc:spChg>
      </pc:sldChg>
      <pc:sldChg chg="modSp del mod">
        <pc:chgData name="James Procunier" userId="c919d4f899bb5189" providerId="LiveId" clId="{5358B094-B5EC-463A-B7B1-267341FFAFE8}" dt="2022-06-22T15:27:53.663" v="461" actId="47"/>
        <pc:sldMkLst>
          <pc:docMk/>
          <pc:sldMk cId="0" sldId="259"/>
        </pc:sldMkLst>
        <pc:spChg chg="mod">
          <ac:chgData name="James Procunier" userId="c919d4f899bb5189" providerId="LiveId" clId="{5358B094-B5EC-463A-B7B1-267341FFAFE8}" dt="2022-06-22T15:27:40.971" v="460" actId="207"/>
          <ac:spMkLst>
            <pc:docMk/>
            <pc:sldMk cId="0" sldId="259"/>
            <ac:spMk id="172" creationId="{00000000-0000-0000-0000-000000000000}"/>
          </ac:spMkLst>
        </pc:spChg>
      </pc:sldChg>
      <pc:sldChg chg="modSp del mod">
        <pc:chgData name="James Procunier" userId="c919d4f899bb5189" providerId="LiveId" clId="{5358B094-B5EC-463A-B7B1-267341FFAFE8}" dt="2022-06-22T15:28:01.480" v="462" actId="47"/>
        <pc:sldMkLst>
          <pc:docMk/>
          <pc:sldMk cId="0" sldId="260"/>
        </pc:sldMkLst>
        <pc:spChg chg="mod">
          <ac:chgData name="James Procunier" userId="c919d4f899bb5189" providerId="LiveId" clId="{5358B094-B5EC-463A-B7B1-267341FFAFE8}" dt="2022-06-22T15:10:01.986" v="7" actId="947"/>
          <ac:spMkLst>
            <pc:docMk/>
            <pc:sldMk cId="0" sldId="260"/>
            <ac:spMk id="178" creationId="{00000000-0000-0000-0000-000000000000}"/>
          </ac:spMkLst>
        </pc:spChg>
        <pc:spChg chg="mod">
          <ac:chgData name="James Procunier" userId="c919d4f899bb5189" providerId="LiveId" clId="{5358B094-B5EC-463A-B7B1-267341FFAFE8}" dt="2022-06-22T15:11:57.793" v="43" actId="20577"/>
          <ac:spMkLst>
            <pc:docMk/>
            <pc:sldMk cId="0" sldId="260"/>
            <ac:spMk id="182" creationId="{00000000-0000-0000-0000-000000000000}"/>
          </ac:spMkLst>
        </pc:spChg>
      </pc:sldChg>
      <pc:sldChg chg="modSp mod">
        <pc:chgData name="James Procunier" userId="c919d4f899bb5189" providerId="LiveId" clId="{5358B094-B5EC-463A-B7B1-267341FFAFE8}" dt="2022-06-22T15:29:14.072" v="473" actId="947"/>
        <pc:sldMkLst>
          <pc:docMk/>
          <pc:sldMk cId="0" sldId="261"/>
        </pc:sldMkLst>
        <pc:spChg chg="mod">
          <ac:chgData name="James Procunier" userId="c919d4f899bb5189" providerId="LiveId" clId="{5358B094-B5EC-463A-B7B1-267341FFAFE8}" dt="2022-06-22T15:29:14.072" v="473" actId="947"/>
          <ac:spMkLst>
            <pc:docMk/>
            <pc:sldMk cId="0" sldId="261"/>
            <ac:spMk id="187" creationId="{00000000-0000-0000-0000-000000000000}"/>
          </ac:spMkLst>
        </pc:spChg>
        <pc:spChg chg="mod">
          <ac:chgData name="James Procunier" userId="c919d4f899bb5189" providerId="LiveId" clId="{5358B094-B5EC-463A-B7B1-267341FFAFE8}" dt="2022-06-22T15:16:40.568" v="232" actId="20577"/>
          <ac:spMkLst>
            <pc:docMk/>
            <pc:sldMk cId="0" sldId="261"/>
            <ac:spMk id="191" creationId="{00000000-0000-0000-0000-000000000000}"/>
          </ac:spMkLst>
        </pc:spChg>
      </pc:sldChg>
      <pc:sldChg chg="del">
        <pc:chgData name="James Procunier" userId="c919d4f899bb5189" providerId="LiveId" clId="{5358B094-B5EC-463A-B7B1-267341FFAFE8}" dt="2022-06-22T15:16:47.915" v="233" actId="47"/>
        <pc:sldMkLst>
          <pc:docMk/>
          <pc:sldMk cId="0" sldId="262"/>
        </pc:sldMkLst>
      </pc:sldChg>
      <pc:sldChg chg="del">
        <pc:chgData name="James Procunier" userId="c919d4f899bb5189" providerId="LiveId" clId="{5358B094-B5EC-463A-B7B1-267341FFAFE8}" dt="2022-06-22T15:14:21.736" v="203" actId="47"/>
        <pc:sldMkLst>
          <pc:docMk/>
          <pc:sldMk cId="0" sldId="263"/>
        </pc:sldMkLst>
      </pc:sldChg>
      <pc:sldChg chg="del">
        <pc:chgData name="James Procunier" userId="c919d4f899bb5189" providerId="LiveId" clId="{5358B094-B5EC-463A-B7B1-267341FFAFE8}" dt="2022-06-22T15:14:39.697" v="204" actId="47"/>
        <pc:sldMkLst>
          <pc:docMk/>
          <pc:sldMk cId="0" sldId="264"/>
        </pc:sldMkLst>
      </pc:sldChg>
      <pc:sldChg chg="modSp del mod">
        <pc:chgData name="James Procunier" userId="c919d4f899bb5189" providerId="LiveId" clId="{5358B094-B5EC-463A-B7B1-267341FFAFE8}" dt="2022-06-22T15:17:40.393" v="240" actId="47"/>
        <pc:sldMkLst>
          <pc:docMk/>
          <pc:sldMk cId="0" sldId="265"/>
        </pc:sldMkLst>
        <pc:spChg chg="mod">
          <ac:chgData name="James Procunier" userId="c919d4f899bb5189" providerId="LiveId" clId="{5358B094-B5EC-463A-B7B1-267341FFAFE8}" dt="2022-06-22T15:17:17.930" v="238" actId="947"/>
          <ac:spMkLst>
            <pc:docMk/>
            <pc:sldMk cId="0" sldId="265"/>
            <ac:spMk id="223" creationId="{00000000-0000-0000-0000-000000000000}"/>
          </ac:spMkLst>
        </pc:spChg>
        <pc:spChg chg="mod">
          <ac:chgData name="James Procunier" userId="c919d4f899bb5189" providerId="LiveId" clId="{5358B094-B5EC-463A-B7B1-267341FFAFE8}" dt="2022-06-22T15:17:28.655" v="239" actId="1076"/>
          <ac:spMkLst>
            <pc:docMk/>
            <pc:sldMk cId="0" sldId="265"/>
            <ac:spMk id="227" creationId="{00000000-0000-0000-0000-000000000000}"/>
          </ac:spMkLst>
        </pc:spChg>
      </pc:sldChg>
      <pc:sldChg chg="modSp mod">
        <pc:chgData name="James Procunier" userId="c919d4f899bb5189" providerId="LiveId" clId="{5358B094-B5EC-463A-B7B1-267341FFAFE8}" dt="2022-06-22T15:20:11.894" v="303" actId="255"/>
        <pc:sldMkLst>
          <pc:docMk/>
          <pc:sldMk cId="0" sldId="266"/>
        </pc:sldMkLst>
        <pc:spChg chg="mod">
          <ac:chgData name="James Procunier" userId="c919d4f899bb5189" providerId="LiveId" clId="{5358B094-B5EC-463A-B7B1-267341FFAFE8}" dt="2022-06-22T15:18:18.501" v="264" actId="947"/>
          <ac:spMkLst>
            <pc:docMk/>
            <pc:sldMk cId="0" sldId="266"/>
            <ac:spMk id="232" creationId="{00000000-0000-0000-0000-000000000000}"/>
          </ac:spMkLst>
        </pc:spChg>
        <pc:spChg chg="mod">
          <ac:chgData name="James Procunier" userId="c919d4f899bb5189" providerId="LiveId" clId="{5358B094-B5EC-463A-B7B1-267341FFAFE8}" dt="2022-06-22T15:20:11.894" v="303" actId="255"/>
          <ac:spMkLst>
            <pc:docMk/>
            <pc:sldMk cId="0" sldId="266"/>
            <ac:spMk id="236" creationId="{00000000-0000-0000-0000-000000000000}"/>
          </ac:spMkLst>
        </pc:spChg>
      </pc:sldChg>
      <pc:sldChg chg="modSp del mod">
        <pc:chgData name="James Procunier" userId="c919d4f899bb5189" providerId="LiveId" clId="{5358B094-B5EC-463A-B7B1-267341FFAFE8}" dt="2022-06-22T15:22:58.505" v="381" actId="47"/>
        <pc:sldMkLst>
          <pc:docMk/>
          <pc:sldMk cId="0" sldId="267"/>
        </pc:sldMkLst>
        <pc:spChg chg="mod">
          <ac:chgData name="James Procunier" userId="c919d4f899bb5189" providerId="LiveId" clId="{5358B094-B5EC-463A-B7B1-267341FFAFE8}" dt="2022-06-22T15:22:12.186" v="374" actId="207"/>
          <ac:spMkLst>
            <pc:docMk/>
            <pc:sldMk cId="0" sldId="267"/>
            <ac:spMk id="243" creationId="{00000000-0000-0000-0000-000000000000}"/>
          </ac:spMkLst>
        </pc:spChg>
      </pc:sldChg>
      <pc:sldChg chg="del">
        <pc:chgData name="James Procunier" userId="c919d4f899bb5189" providerId="LiveId" clId="{5358B094-B5EC-463A-B7B1-267341FFAFE8}" dt="2022-06-22T15:23:00.132" v="382" actId="47"/>
        <pc:sldMkLst>
          <pc:docMk/>
          <pc:sldMk cId="0" sldId="268"/>
        </pc:sldMkLst>
      </pc:sldChg>
      <pc:sldChg chg="del">
        <pc:chgData name="James Procunier" userId="c919d4f899bb5189" providerId="LiveId" clId="{5358B094-B5EC-463A-B7B1-267341FFAFE8}" dt="2022-06-22T15:23:05.665" v="383" actId="47"/>
        <pc:sldMkLst>
          <pc:docMk/>
          <pc:sldMk cId="0" sldId="270"/>
        </pc:sldMkLst>
      </pc:sldChg>
      <pc:sldChg chg="modSp add mod">
        <pc:chgData name="James Procunier" userId="c919d4f899bb5189" providerId="LiveId" clId="{5358B094-B5EC-463A-B7B1-267341FFAFE8}" dt="2022-06-22T15:22:45.718" v="380" actId="33524"/>
        <pc:sldMkLst>
          <pc:docMk/>
          <pc:sldMk cId="1759132643" sldId="271"/>
        </pc:sldMkLst>
        <pc:spChg chg="mod">
          <ac:chgData name="James Procunier" userId="c919d4f899bb5189" providerId="LiveId" clId="{5358B094-B5EC-463A-B7B1-267341FFAFE8}" dt="2022-06-22T15:20:49.772" v="321" actId="20577"/>
          <ac:spMkLst>
            <pc:docMk/>
            <pc:sldMk cId="1759132643" sldId="271"/>
            <ac:spMk id="232" creationId="{00000000-0000-0000-0000-000000000000}"/>
          </ac:spMkLst>
        </pc:spChg>
        <pc:spChg chg="mod">
          <ac:chgData name="James Procunier" userId="c919d4f899bb5189" providerId="LiveId" clId="{5358B094-B5EC-463A-B7B1-267341FFAFE8}" dt="2022-06-22T15:22:45.718" v="380" actId="33524"/>
          <ac:spMkLst>
            <pc:docMk/>
            <pc:sldMk cId="1759132643" sldId="271"/>
            <ac:spMk id="236" creationId="{00000000-0000-0000-0000-000000000000}"/>
          </ac:spMkLst>
        </pc:spChg>
      </pc:sldChg>
      <pc:sldChg chg="del">
        <pc:chgData name="James Procunier" userId="c919d4f899bb5189" providerId="LiveId" clId="{5358B094-B5EC-463A-B7B1-267341FFAFE8}" dt="2022-06-22T15:24:07.002" v="409" actId="47"/>
        <pc:sldMkLst>
          <pc:docMk/>
          <pc:sldMk cId="857843711" sldId="272"/>
        </pc:sldMkLst>
      </pc:sldChg>
      <pc:sldChg chg="addSp delSp modSp add mod">
        <pc:chgData name="James Procunier" userId="c919d4f899bb5189" providerId="LiveId" clId="{5358B094-B5EC-463A-B7B1-267341FFAFE8}" dt="2022-06-22T15:28:30.821" v="467" actId="1076"/>
        <pc:sldMkLst>
          <pc:docMk/>
          <pc:sldMk cId="4095558750" sldId="273"/>
        </pc:sldMkLst>
        <pc:spChg chg="add del mod">
          <ac:chgData name="James Procunier" userId="c919d4f899bb5189" providerId="LiveId" clId="{5358B094-B5EC-463A-B7B1-267341FFAFE8}" dt="2022-06-22T15:28:27.351" v="466" actId="478"/>
          <ac:spMkLst>
            <pc:docMk/>
            <pc:sldMk cId="4095558750" sldId="273"/>
            <ac:spMk id="3" creationId="{31A2C67A-72AA-CD19-D32E-3192D3F3D301}"/>
          </ac:spMkLst>
        </pc:spChg>
        <pc:spChg chg="mod">
          <ac:chgData name="James Procunier" userId="c919d4f899bb5189" providerId="LiveId" clId="{5358B094-B5EC-463A-B7B1-267341FFAFE8}" dt="2022-06-22T15:28:30.821" v="467" actId="1076"/>
          <ac:spMkLst>
            <pc:docMk/>
            <pc:sldMk cId="4095558750" sldId="273"/>
            <ac:spMk id="7" creationId="{037DA895-1B0C-1F22-CAB6-5BF6619C8177}"/>
          </ac:spMkLst>
        </pc:spChg>
        <pc:spChg chg="mod">
          <ac:chgData name="James Procunier" userId="c919d4f899bb5189" providerId="LiveId" clId="{5358B094-B5EC-463A-B7B1-267341FFAFE8}" dt="2022-06-22T15:23:59.123" v="408" actId="20577"/>
          <ac:spMkLst>
            <pc:docMk/>
            <pc:sldMk cId="4095558750" sldId="273"/>
            <ac:spMk id="232" creationId="{00000000-0000-0000-0000-000000000000}"/>
          </ac:spMkLst>
        </pc:spChg>
        <pc:spChg chg="del">
          <ac:chgData name="James Procunier" userId="c919d4f899bb5189" providerId="LiveId" clId="{5358B094-B5EC-463A-B7B1-267341FFAFE8}" dt="2022-06-22T15:28:18.925" v="464" actId="478"/>
          <ac:spMkLst>
            <pc:docMk/>
            <pc:sldMk cId="4095558750" sldId="273"/>
            <ac:spMk id="236" creationId="{00000000-0000-0000-0000-000000000000}"/>
          </ac:spMkLst>
        </pc:spChg>
      </pc:sldChg>
      <pc:sldMasterChg chg="delSldLayout">
        <pc:chgData name="James Procunier" userId="c919d4f899bb5189" providerId="LiveId" clId="{5358B094-B5EC-463A-B7B1-267341FFAFE8}" dt="2022-06-22T15:23:05.665" v="383" actId="47"/>
        <pc:sldMasterMkLst>
          <pc:docMk/>
          <pc:sldMasterMk cId="0" sldId="2147483648"/>
        </pc:sldMasterMkLst>
        <pc:sldLayoutChg chg="del">
          <pc:chgData name="James Procunier" userId="c919d4f899bb5189" providerId="LiveId" clId="{5358B094-B5EC-463A-B7B1-267341FFAFE8}" dt="2022-06-22T15:23:05.665" v="383" actId="47"/>
          <pc:sldLayoutMkLst>
            <pc:docMk/>
            <pc:sldMasterMk cId="0" sldId="2147483648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Email</a:t>
            </a:r>
            <a:endParaRPr/>
          </a:p>
        </p:txBody>
      </p:sp>
      <p:sp>
        <p:nvSpPr>
          <p:cNvPr id="160" name="Google Shape;1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 a guest speaker, contact resources around you.</a:t>
            </a: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 a guest speaker, contact resources around you.</a:t>
            </a: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6350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Be a guest speaker, contact resources around you.</a:t>
            </a: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3385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ldNum" idx="12"/>
          </p:nvPr>
        </p:nvSpPr>
        <p:spPr>
          <a:xfrm>
            <a:off x="10951856" y="5867131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6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7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2436811" y="3428999"/>
            <a:ext cx="8532815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Font typeface="Corbel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Font typeface="Corbe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Font typeface="Corbe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Font typeface="Corbe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Font typeface="Corbel"/>
              <a:buNone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1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7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7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8"/>
          <p:cNvSpPr txBox="1"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9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orbe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orbel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1484313" y="3886200"/>
            <a:ext cx="10018710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3480"/>
              <a:buNone/>
              <a:defRPr sz="2400" b="0" cap="none">
                <a:solidFill>
                  <a:schemeClr val="dk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2"/>
          </p:nvPr>
        </p:nvSpPr>
        <p:spPr>
          <a:xfrm>
            <a:off x="1484312" y="4775200"/>
            <a:ext cx="1001871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0"/>
          <p:cNvSpPr txBox="1">
            <a:spLocks noGrp="1"/>
          </p:cNvSpPr>
          <p:nvPr>
            <p:ph type="body" idx="1"/>
          </p:nvPr>
        </p:nvSpPr>
        <p:spPr>
          <a:xfrm>
            <a:off x="1484312" y="3505200"/>
            <a:ext cx="10018713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 cap="none">
                <a:solidFill>
                  <a:schemeClr val="dk1"/>
                </a:solidFill>
              </a:defRPr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2"/>
          </p:nvPr>
        </p:nvSpPr>
        <p:spPr>
          <a:xfrm>
            <a:off x="1484311" y="4343400"/>
            <a:ext cx="10018713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1"/>
          <p:cNvSpPr txBox="1">
            <a:spLocks noGrp="1"/>
          </p:cNvSpPr>
          <p:nvPr>
            <p:ph type="body" idx="1"/>
          </p:nvPr>
        </p:nvSpPr>
        <p:spPr>
          <a:xfrm rot="5400000">
            <a:off x="4931566" y="-780257"/>
            <a:ext cx="3124201" cy="1001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 txBox="1">
            <a:spLocks noGrp="1"/>
          </p:cNvSpPr>
          <p:nvPr>
            <p:ph type="title"/>
          </p:nvPr>
        </p:nvSpPr>
        <p:spPr>
          <a:xfrm rot="5400000">
            <a:off x="8065140" y="2353316"/>
            <a:ext cx="5105400" cy="1770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body" idx="1"/>
          </p:nvPr>
        </p:nvSpPr>
        <p:spPr>
          <a:xfrm rot="5400000">
            <a:off x="2941483" y="-771371"/>
            <a:ext cx="5105400" cy="801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4" name="Google Shape;34;p18"/>
            <p:cNvSpPr/>
            <p:nvPr/>
          </p:nvSpPr>
          <p:spPr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l" t="t" r="r" b="b"/>
              <a:pathLst>
                <a:path w="670" h="1753" extrusionOk="0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" name="Google Shape;35;p18"/>
            <p:cNvSpPr/>
            <p:nvPr/>
          </p:nvSpPr>
          <p:spPr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l" t="t" r="r" b="b"/>
              <a:pathLst>
                <a:path w="652" h="1684" extrusionOk="0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36" name="Google Shape;36;p18"/>
            <p:cNvSpPr/>
            <p:nvPr/>
          </p:nvSpPr>
          <p:spPr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l" t="t" r="r" b="b"/>
              <a:pathLst>
                <a:path w="1697" h="2693" extrusionOk="0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37" name="Google Shape;37;p18"/>
            <p:cNvSpPr/>
            <p:nvPr/>
          </p:nvSpPr>
          <p:spPr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l" t="t" r="r" b="b"/>
              <a:pathLst>
                <a:path w="2099" h="2624" extrusionOk="0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</p:sp>
        <p:sp>
          <p:nvSpPr>
            <p:cNvPr id="38" name="Google Shape;38;p18"/>
            <p:cNvSpPr/>
            <p:nvPr/>
          </p:nvSpPr>
          <p:spPr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l" t="t" r="r" b="b"/>
              <a:pathLst>
                <a:path w="2883" h="2627" extrusionOk="0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</p:sp>
        <p:sp>
          <p:nvSpPr>
            <p:cNvPr id="39" name="Google Shape;39;p18"/>
            <p:cNvSpPr/>
            <p:nvPr/>
          </p:nvSpPr>
          <p:spPr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l" t="t" r="r" b="b"/>
              <a:pathLst>
                <a:path w="2258" h="2696" extrusionOk="0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40" name="Google Shape;40;p18"/>
          <p:cNvSpPr txBox="1"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304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5332412" y="5883275"/>
            <a:ext cx="432404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0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1"/>
          </p:nvPr>
        </p:nvSpPr>
        <p:spPr>
          <a:xfrm>
            <a:off x="1484312" y="2666999"/>
            <a:ext cx="489505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2"/>
          </p:nvPr>
        </p:nvSpPr>
        <p:spPr>
          <a:xfrm>
            <a:off x="6607967" y="2667000"/>
            <a:ext cx="4895056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68872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1484311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body" idx="3"/>
          </p:nvPr>
        </p:nvSpPr>
        <p:spPr>
          <a:xfrm>
            <a:off x="6880487" y="2667000"/>
            <a:ext cx="462253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4060"/>
              <a:buNone/>
              <a:defRPr sz="2800" b="0">
                <a:solidFill>
                  <a:srgbClr val="68872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9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32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4"/>
          </p:nvPr>
        </p:nvSpPr>
        <p:spPr>
          <a:xfrm>
            <a:off x="6607967" y="3335337"/>
            <a:ext cx="4895056" cy="245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 sz="1800"/>
            </a:lvl1pPr>
            <a:lvl2pPr marL="914400" lvl="1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2pPr>
            <a:lvl3pPr marL="1371600" lvl="2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3pPr>
            <a:lvl4pPr marL="1828800" lvl="3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4pPr>
            <a:lvl5pPr marL="2286000" lvl="4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5pPr>
            <a:lvl6pPr marL="2743200" lvl="5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6pPr>
            <a:lvl7pPr marL="3200400" lvl="6" indent="-33908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7pPr>
            <a:lvl8pPr marL="3657600" lvl="7" indent="-33909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Char char="•"/>
              <a:defRPr sz="1200"/>
            </a:lvl8pPr>
            <a:lvl9pPr marL="4114800" lvl="8" indent="-33909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40"/>
              <a:buChar char="•"/>
              <a:defRPr sz="1200"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>
            <a:off x="5262033" y="685799"/>
            <a:ext cx="6240990" cy="5105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27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900"/>
              <a:buChar char="•"/>
              <a:defRPr sz="2000"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 sz="1800"/>
            </a:lvl2pPr>
            <a:lvl3pPr marL="1371600" lvl="2" indent="-375919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20"/>
              <a:buChar char="•"/>
              <a:defRPr sz="1600"/>
            </a:lvl3pPr>
            <a:lvl4pPr marL="1828800" lvl="3" indent="-35750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4pPr>
            <a:lvl5pPr marL="2286000" lvl="4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5pPr>
            <a:lvl6pPr marL="2743200" lvl="5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6pPr>
            <a:lvl7pPr marL="3200400" lvl="6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7pPr>
            <a:lvl8pPr marL="3657600" lvl="7" indent="-35750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30"/>
              <a:buChar char="•"/>
              <a:defRPr sz="1400"/>
            </a:lvl8pPr>
            <a:lvl9pPr marL="4114800" lvl="8" indent="-35750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30"/>
              <a:buChar char="•"/>
              <a:defRPr sz="1400"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body" idx="2"/>
          </p:nvPr>
        </p:nvSpPr>
        <p:spPr>
          <a:xfrm>
            <a:off x="1484312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232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4"/>
          <p:cNvSpPr txBox="1"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bel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>
            <a:spLocks noGrp="1"/>
          </p:cNvSpPr>
          <p:nvPr>
            <p:ph type="pic" idx="2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4"/>
          <p:cNvSpPr txBox="1">
            <a:spLocks noGrp="1"/>
          </p:cNvSpPr>
          <p:nvPr>
            <p:ph type="body" idx="1"/>
          </p:nvPr>
        </p:nvSpPr>
        <p:spPr>
          <a:xfrm>
            <a:off x="1482724" y="3124199"/>
            <a:ext cx="542615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rbel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>
            <a:spLocks noGrp="1"/>
          </p:cNvSpPr>
          <p:nvPr>
            <p:ph type="pic" idx="2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5"/>
          <p:cNvSpPr txBox="1">
            <a:spLocks noGrp="1"/>
          </p:cNvSpPr>
          <p:nvPr>
            <p:ph type="body" idx="1"/>
          </p:nvPr>
        </p:nvSpPr>
        <p:spPr>
          <a:xfrm>
            <a:off x="1484311" y="5299603"/>
            <a:ext cx="10018711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203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4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0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305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5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1" name="Google Shape;11;p15"/>
            <p:cNvSpPr/>
            <p:nvPr/>
          </p:nvSpPr>
          <p:spPr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l" t="t" r="r" b="b"/>
              <a:pathLst>
                <a:path w="707" h="3357" extrusionOk="0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2" name="Google Shape;12;p15"/>
            <p:cNvSpPr/>
            <p:nvPr/>
          </p:nvSpPr>
          <p:spPr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l" t="t" r="r" b="b"/>
              <a:pathLst>
                <a:path w="704" h="3324" extrusionOk="0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Google Shape;13;p15"/>
            <p:cNvSpPr/>
            <p:nvPr/>
          </p:nvSpPr>
          <p:spPr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l" t="t" r="r" b="b"/>
              <a:pathLst>
                <a:path w="774" h="1020" extrusionOk="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Google Shape;14;p15"/>
            <p:cNvSpPr/>
            <p:nvPr/>
          </p:nvSpPr>
          <p:spPr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l" t="t" r="r" b="b"/>
              <a:pathLst>
                <a:path w="942" h="987" extrusionOk="0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5A19"/>
            </a:solidFill>
            <a:ln>
              <a:noFill/>
            </a:ln>
          </p:spPr>
        </p:sp>
        <p:sp>
          <p:nvSpPr>
            <p:cNvPr id="15" name="Google Shape;15;p15"/>
            <p:cNvSpPr/>
            <p:nvPr/>
          </p:nvSpPr>
          <p:spPr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l" t="t" r="r" b="b"/>
              <a:pathLst>
                <a:path w="1342" h="990" extrusionOk="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88726"/>
            </a:solidFill>
            <a:ln>
              <a:noFill/>
            </a:ln>
          </p:spPr>
        </p:sp>
        <p:sp>
          <p:nvSpPr>
            <p:cNvPr id="16" name="Google Shape;16;p15"/>
            <p:cNvSpPr/>
            <p:nvPr/>
          </p:nvSpPr>
          <p:spPr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l" t="t" r="r" b="b"/>
              <a:pathLst>
                <a:path w="1068" h="1020" extrusionOk="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3F3F3F"/>
            </a:solidFill>
            <a:ln>
              <a:noFill/>
            </a:ln>
          </p:spPr>
        </p:sp>
      </p:grpSp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495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88726"/>
              </a:buClr>
              <a:buSzPts val="348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412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9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943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61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37591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3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35750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35750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688726"/>
              </a:buClr>
              <a:buSzPts val="203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ldNum" idx="12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/>
        </p:nvSpPr>
        <p:spPr>
          <a:xfrm>
            <a:off x="9417820" y="6611779"/>
            <a:ext cx="306324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0" u="none" strike="noStrike" cap="none">
                <a:solidFill>
                  <a:srgbClr val="195241"/>
                </a:solidFill>
                <a:latin typeface="Arial"/>
                <a:ea typeface="Arial"/>
                <a:cs typeface="Arial"/>
                <a:sym typeface="Arial"/>
              </a:rPr>
              <a:t>Department of Virginia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3"/>
          <p:cNvSpPr txBox="1">
            <a:spLocks noGrp="1"/>
          </p:cNvSpPr>
          <p:nvPr>
            <p:ph type="title"/>
          </p:nvPr>
        </p:nvSpPr>
        <p:spPr>
          <a:xfrm>
            <a:off x="992993" y="2347800"/>
            <a:ext cx="10866900" cy="21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696B"/>
              </a:buClr>
              <a:buSzPts val="6480"/>
              <a:buFont typeface="Arial"/>
              <a:buNone/>
            </a:pPr>
            <a:r>
              <a:rPr lang="en-US" sz="5280" b="1" spc="15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Incarcerated Veterans</a:t>
            </a:r>
            <a:br>
              <a:rPr lang="en-US" sz="5280" b="1" spc="15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lang="en-US" sz="5280" b="1" spc="15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Assistance Committee</a:t>
            </a:r>
            <a:endParaRPr sz="3880" b="1" spc="15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5092" y="116676"/>
            <a:ext cx="5802856" cy="16510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>
            <a:spLocks noGrp="1"/>
          </p:cNvSpPr>
          <p:nvPr>
            <p:ph type="title"/>
          </p:nvPr>
        </p:nvSpPr>
        <p:spPr>
          <a:xfrm>
            <a:off x="2029967" y="244512"/>
            <a:ext cx="9674311" cy="584735"/>
          </a:xfrm>
          <a:prstGeom prst="rect">
            <a:avLst/>
          </a:prstGeom>
          <a:noFill/>
          <a:ln w="9525" cap="flat" cmpd="sng">
            <a:solidFill>
              <a:srgbClr val="BBD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1" spc="12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 Overview</a:t>
            </a:r>
            <a:endParaRPr sz="3200" b="1" spc="12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88" name="Google Shape;188;p6"/>
          <p:cNvSpPr txBox="1">
            <a:spLocks noGrp="1"/>
          </p:cNvSpPr>
          <p:nvPr>
            <p:ph type="sldNum" idx="12"/>
          </p:nvPr>
        </p:nvSpPr>
        <p:spPr>
          <a:xfrm>
            <a:off x="10951856" y="5867131"/>
            <a:ext cx="5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89" name="Google Shape;189;p6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B7BBBD"/>
                </a:solidFill>
                <a:latin typeface="Calibri"/>
                <a:ea typeface="Calibri"/>
                <a:cs typeface="Calibri"/>
                <a:sym typeface="Calibri"/>
              </a:rPr>
              <a:t>Department of Virginia</a:t>
            </a:r>
            <a:endParaRPr/>
          </a:p>
        </p:txBody>
      </p:sp>
      <p:pic>
        <p:nvPicPr>
          <p:cNvPr id="190" name="Google Shape;190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1" name="Google Shape;191;p6"/>
          <p:cNvSpPr txBox="1">
            <a:spLocks noGrp="1"/>
          </p:cNvSpPr>
          <p:nvPr>
            <p:ph type="body" idx="1"/>
          </p:nvPr>
        </p:nvSpPr>
        <p:spPr>
          <a:xfrm>
            <a:off x="1484156" y="1578863"/>
            <a:ext cx="10018800" cy="4556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200" spc="100" dirty="0">
                <a:latin typeface="+mn-lt"/>
              </a:rPr>
              <a:t>The Committee is comprised of members appointed by the Department Commander from  Chapters throughout the Commonwealth of Virginia.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chemeClr val="accent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200" b="0" i="0" u="none" strike="noStrike" kern="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Corbel"/>
              </a:rPr>
              <a:t>IVAC members shall assist Veterans that have been arrested, awaiting sentencing or confined in any prison or jail facility in the Commonwealth of Virginia. Excluding those convicted of a capital crime.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200" spc="100" dirty="0">
                <a:latin typeface="+mn-lt"/>
              </a:rPr>
              <a:t>The requirements to be on the IVAC: </a:t>
            </a:r>
          </a:p>
          <a:p>
            <a:pPr lvl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200" spc="100" dirty="0">
                <a:latin typeface="+mn-lt"/>
              </a:rPr>
              <a:t>  Must be able to attend a (CSO) Chapter Service Officer Training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200" spc="100" dirty="0">
                <a:latin typeface="+mn-lt"/>
              </a:rPr>
              <a:t>  Be recommended by your Chapter Commander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Clr>
                <a:srgbClr val="688726"/>
              </a:buClr>
              <a:buSzPts val="2610"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sym typeface="Corbe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SzPts val="261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600"/>
              </a:spcAft>
              <a:buSzPts val="261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>
            <a:spLocks noGrp="1"/>
          </p:cNvSpPr>
          <p:nvPr>
            <p:ph type="title"/>
          </p:nvPr>
        </p:nvSpPr>
        <p:spPr>
          <a:xfrm>
            <a:off x="1621471" y="173736"/>
            <a:ext cx="10018800" cy="585000"/>
          </a:xfrm>
          <a:prstGeom prst="rect">
            <a:avLst/>
          </a:prstGeom>
          <a:noFill/>
          <a:ln w="9525" cap="flat" cmpd="sng">
            <a:solidFill>
              <a:srgbClr val="BBD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1" spc="12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Annual Department Convention</a:t>
            </a:r>
            <a:endParaRPr spc="12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3" name="Google Shape;233;p11"/>
          <p:cNvSpPr txBox="1">
            <a:spLocks noGrp="1"/>
          </p:cNvSpPr>
          <p:nvPr>
            <p:ph type="sldNum" idx="12"/>
          </p:nvPr>
        </p:nvSpPr>
        <p:spPr>
          <a:xfrm>
            <a:off x="10951856" y="5867131"/>
            <a:ext cx="5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34" name="Google Shape;234;p1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B7BBBD"/>
                </a:solidFill>
                <a:latin typeface="Calibri"/>
                <a:ea typeface="Calibri"/>
                <a:cs typeface="Calibri"/>
                <a:sym typeface="Calibri"/>
              </a:rPr>
              <a:t>Department of Virginia</a:t>
            </a:r>
            <a:endParaRPr/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1767774" y="1742762"/>
            <a:ext cx="10018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</a:pPr>
            <a:r>
              <a:rPr 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Department Convention each year, Chapters can appoint a member to serve as a Chapter Representative or a Department Committee Member. We need your help with the following:</a:t>
            </a:r>
            <a:endParaRPr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chemeClr val="accent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 new members from each Chapter</a:t>
            </a:r>
            <a:endParaRPr sz="22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in meeting imprisoned veterans</a:t>
            </a:r>
            <a:endParaRPr sz="22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Attending Resource Fairs at a facility near you.</a:t>
            </a:r>
            <a:endParaRPr sz="22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buClr>
                <a:schemeClr val="accent2">
                  <a:lumMod val="50000"/>
                </a:schemeClr>
              </a:buClr>
              <a:buSzPct val="95000"/>
              <a:buFont typeface="Wingdings" panose="05000000000000000000" pitchFamily="2" charset="2"/>
              <a:buChar char="Ø"/>
            </a:pPr>
            <a:r>
              <a:rPr lang="en-US" sz="2200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to IVAC Chair what was accomplished each quarter.</a:t>
            </a:r>
            <a:endParaRPr sz="2200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>
            <a:spLocks noGrp="1"/>
          </p:cNvSpPr>
          <p:nvPr>
            <p:ph type="title"/>
          </p:nvPr>
        </p:nvSpPr>
        <p:spPr>
          <a:xfrm>
            <a:off x="1621471" y="173736"/>
            <a:ext cx="10018800" cy="585000"/>
          </a:xfrm>
          <a:prstGeom prst="rect">
            <a:avLst/>
          </a:prstGeom>
          <a:noFill/>
          <a:ln w="9525" cap="flat" cmpd="sng">
            <a:solidFill>
              <a:srgbClr val="BBD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1" spc="12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Facility Training</a:t>
            </a:r>
            <a:endParaRPr spc="12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3" name="Google Shape;233;p11"/>
          <p:cNvSpPr txBox="1">
            <a:spLocks noGrp="1"/>
          </p:cNvSpPr>
          <p:nvPr>
            <p:ph type="sldNum" idx="12"/>
          </p:nvPr>
        </p:nvSpPr>
        <p:spPr>
          <a:xfrm>
            <a:off x="10951856" y="5867131"/>
            <a:ext cx="5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234" name="Google Shape;234;p1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B7BBBD"/>
                </a:solidFill>
                <a:latin typeface="Calibri"/>
                <a:ea typeface="Calibri"/>
                <a:cs typeface="Calibri"/>
                <a:sym typeface="Calibri"/>
              </a:rPr>
              <a:t>Department of Virginia</a:t>
            </a:r>
            <a:endParaRPr/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1767774" y="1742762"/>
            <a:ext cx="100188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forms that need to be filled out for </a:t>
            </a:r>
            <a:r>
              <a:rPr lang="en-US" u="sng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facility before you can enter that facility – however  there is no formal training.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spc="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rules and procedures to follow, which may vary by facility. </a:t>
            </a: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9132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>
            <a:spLocks noGrp="1"/>
          </p:cNvSpPr>
          <p:nvPr>
            <p:ph type="title"/>
          </p:nvPr>
        </p:nvSpPr>
        <p:spPr>
          <a:xfrm>
            <a:off x="1621471" y="173736"/>
            <a:ext cx="10018800" cy="585000"/>
          </a:xfrm>
          <a:prstGeom prst="rect">
            <a:avLst/>
          </a:prstGeom>
          <a:noFill/>
          <a:ln w="9525" cap="flat" cmpd="sng">
            <a:solidFill>
              <a:srgbClr val="BBD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</a:pPr>
            <a:r>
              <a:rPr lang="en-US" sz="3200" b="1" spc="12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IVAC Contact Information</a:t>
            </a:r>
            <a:endParaRPr spc="12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3" name="Google Shape;233;p11"/>
          <p:cNvSpPr txBox="1">
            <a:spLocks noGrp="1"/>
          </p:cNvSpPr>
          <p:nvPr>
            <p:ph type="sldNum" idx="12"/>
          </p:nvPr>
        </p:nvSpPr>
        <p:spPr>
          <a:xfrm>
            <a:off x="10951856" y="5867131"/>
            <a:ext cx="551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234" name="Google Shape;234;p11"/>
          <p:cNvSpPr txBox="1">
            <a:spLocks noGrp="1"/>
          </p:cNvSpPr>
          <p:nvPr>
            <p:ph type="ftr" idx="11"/>
          </p:nvPr>
        </p:nvSpPr>
        <p:spPr>
          <a:xfrm>
            <a:off x="2572279" y="5883275"/>
            <a:ext cx="7084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B7BBBD"/>
                </a:solidFill>
                <a:latin typeface="Calibri"/>
                <a:ea typeface="Calibri"/>
                <a:cs typeface="Calibri"/>
                <a:sym typeface="Calibri"/>
              </a:rPr>
              <a:t>Department of Virginia</a:t>
            </a:r>
            <a:endParaRPr/>
          </a:p>
        </p:txBody>
      </p:sp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Google Shape;172;p4">
            <a:extLst>
              <a:ext uri="{FF2B5EF4-FFF2-40B4-BE49-F238E27FC236}">
                <a16:creationId xmlns:a16="http://schemas.microsoft.com/office/drawing/2014/main" id="{037DA895-1B0C-1F22-CAB6-5BF6619C8177}"/>
              </a:ext>
            </a:extLst>
          </p:cNvPr>
          <p:cNvSpPr txBox="1"/>
          <p:nvPr/>
        </p:nvSpPr>
        <p:spPr>
          <a:xfrm>
            <a:off x="1310575" y="2197641"/>
            <a:ext cx="916633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i="0" u="none" strike="noStrike" cap="none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Jeff </a:t>
            </a:r>
            <a:r>
              <a:rPr lang="en-US" sz="2800" b="1" i="0" u="none" strike="noStrike" cap="none" spc="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Ogilive</a:t>
            </a:r>
            <a:endParaRPr lang="en-US" sz="2800" b="1" i="0" u="none" strike="noStrike" cap="none" spc="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Chairman</a:t>
            </a:r>
            <a:endParaRPr lang="en-US" sz="2800" b="1" i="0" u="none" strike="noStrike" cap="none" spc="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i="0" u="none" strike="noStrike" cap="none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Incarcerated Veterans Assistance Committee</a:t>
            </a:r>
            <a:endParaRPr sz="2800" b="1" i="0" u="none" strike="noStrike" cap="none" spc="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i="0" u="none" strike="noStrike" cap="none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253-905-3390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1" spc="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IVAC.virginiadav@gmail.com</a:t>
            </a:r>
            <a:endParaRPr sz="2800" b="1" i="0" u="none" strike="noStrike" cap="none" spc="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555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3"/>
          <p:cNvSpPr txBox="1">
            <a:spLocks noGrp="1"/>
          </p:cNvSpPr>
          <p:nvPr>
            <p:ph type="title"/>
          </p:nvPr>
        </p:nvSpPr>
        <p:spPr>
          <a:xfrm>
            <a:off x="1269546" y="830661"/>
            <a:ext cx="10084905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Arial"/>
              <a:buNone/>
            </a:pPr>
            <a:r>
              <a:rPr lang="en-US" sz="6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Department of Virginia</a:t>
            </a:r>
            <a:br>
              <a:rPr lang="en-US" sz="5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Disabled American Veterans</a:t>
            </a:r>
            <a:br>
              <a:rPr lang="en-US" sz="5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P.O. Box 7176</a:t>
            </a:r>
            <a:br>
              <a:rPr lang="en-US" sz="4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Roanoke, VA  24019-0147</a:t>
            </a:r>
            <a:br>
              <a:rPr lang="en-US" sz="4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540-206-2575       </a:t>
            </a:r>
            <a:r>
              <a:rPr lang="en-US" sz="1800" b="1" i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toll free</a:t>
            </a:r>
            <a:r>
              <a:rPr lang="en-US" sz="1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866-706-5889</a:t>
            </a:r>
            <a:br>
              <a:rPr lang="en-US" sz="24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www.</a:t>
            </a:r>
            <a:r>
              <a:rPr lang="en-US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r>
              <a:rPr lang="en-US" sz="1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irginia</a:t>
            </a:r>
            <a:r>
              <a:rPr lang="en-US" sz="20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DAV</a:t>
            </a:r>
            <a:r>
              <a:rPr lang="en-US" sz="18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.org </a:t>
            </a:r>
            <a:b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</a:t>
            </a:r>
            <a:r>
              <a:rPr lang="en-US"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@DAVVirginia                     </a:t>
            </a:r>
            <a:b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</a:t>
            </a:r>
            <a:br>
              <a:rPr lang="en-US"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1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3"/>
          <p:cNvSpPr txBox="1">
            <a:spLocks noGrp="1"/>
          </p:cNvSpPr>
          <p:nvPr>
            <p:ph type="sldNum" idx="12"/>
          </p:nvPr>
        </p:nvSpPr>
        <p:spPr>
          <a:xfrm>
            <a:off x="11354451" y="6322383"/>
            <a:ext cx="55116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3"/>
          <p:cNvSpPr/>
          <p:nvPr/>
        </p:nvSpPr>
        <p:spPr>
          <a:xfrm>
            <a:off x="2603524" y="6650379"/>
            <a:ext cx="7736306" cy="199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0" u="none" strike="noStrike" cap="none">
                <a:solidFill>
                  <a:srgbClr val="195241"/>
                </a:solidFill>
                <a:latin typeface="Arial"/>
                <a:ea typeface="Arial"/>
                <a:cs typeface="Arial"/>
                <a:sym typeface="Arial"/>
              </a:rPr>
              <a:t>No part of this work covered by the copyright herein may be reproduced or used in any form or by any means without permission from DAV-Department of Virginia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3"/>
          <p:cNvSpPr/>
          <p:nvPr/>
        </p:nvSpPr>
        <p:spPr>
          <a:xfrm>
            <a:off x="2603524" y="6487453"/>
            <a:ext cx="6413957" cy="200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1" i="0" u="none" strike="noStrike" cap="none">
                <a:solidFill>
                  <a:srgbClr val="1A4A5A"/>
                </a:solidFill>
                <a:latin typeface="Arial"/>
                <a:ea typeface="Arial"/>
                <a:cs typeface="Arial"/>
                <a:sym typeface="Arial"/>
              </a:rPr>
              <a:t>© 2022 DAV-Department of Virginia.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1" name="Google Shape;261;p13"/>
          <p:cNvGrpSpPr/>
          <p:nvPr/>
        </p:nvGrpSpPr>
        <p:grpSpPr>
          <a:xfrm>
            <a:off x="5398942" y="5288856"/>
            <a:ext cx="1826112" cy="418099"/>
            <a:chOff x="4375880" y="5178700"/>
            <a:chExt cx="1826112" cy="418099"/>
          </a:xfrm>
        </p:grpSpPr>
        <p:pic>
          <p:nvPicPr>
            <p:cNvPr id="262" name="Google Shape;262;p1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703051" y="5183045"/>
              <a:ext cx="498941" cy="401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375880" y="5211431"/>
              <a:ext cx="382225" cy="382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4" name="Google Shape;264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89899" y="5178700"/>
              <a:ext cx="412548" cy="4180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5" name="Google Shape;26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82" y="69574"/>
            <a:ext cx="761426" cy="5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346</Words>
  <Application>Microsoft Office PowerPoint</Application>
  <PresentationFormat>Widescreen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Wingdings</vt:lpstr>
      <vt:lpstr>Calibri</vt:lpstr>
      <vt:lpstr>Corbel</vt:lpstr>
      <vt:lpstr>Parallax</vt:lpstr>
      <vt:lpstr>Incarcerated Veterans Assistance Committee</vt:lpstr>
      <vt:lpstr>Program Overview</vt:lpstr>
      <vt:lpstr>Annual Department Convention</vt:lpstr>
      <vt:lpstr>Facility Training</vt:lpstr>
      <vt:lpstr>IVAC Contact Information</vt:lpstr>
      <vt:lpstr>Department of Virginia Disabled American Veterans P.O. Box 7176 Roanoke, VA  24019-0147  540-206-2575       toll free: 866-706-5889  www.VirginiaDAV.org                                                           @DAVVirginia                  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Incarcerated Veterans</dc:title>
  <dc:creator>James Procunier</dc:creator>
  <cp:lastModifiedBy>James Procunier</cp:lastModifiedBy>
  <cp:revision>1</cp:revision>
  <dcterms:created xsi:type="dcterms:W3CDTF">2020-02-16T17:52:22Z</dcterms:created>
  <dcterms:modified xsi:type="dcterms:W3CDTF">2022-06-22T15:30:55Z</dcterms:modified>
</cp:coreProperties>
</file>